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5.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6.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7.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8.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9.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5072" r:id="rId5"/>
    <p:sldMasterId id="2147485084" r:id="rId6"/>
    <p:sldMasterId id="2147485096" r:id="rId7"/>
    <p:sldMasterId id="2147485108" r:id="rId8"/>
    <p:sldMasterId id="2147485120" r:id="rId9"/>
    <p:sldMasterId id="2147485133" r:id="rId10"/>
    <p:sldMasterId id="2147485169" r:id="rId11"/>
    <p:sldMasterId id="2147485181" r:id="rId12"/>
    <p:sldMasterId id="2147485194" r:id="rId13"/>
    <p:sldMasterId id="2147485206" r:id="rId14"/>
    <p:sldMasterId id="2147485219" r:id="rId15"/>
    <p:sldMasterId id="2147485232" r:id="rId16"/>
    <p:sldMasterId id="2147485245" r:id="rId17"/>
    <p:sldMasterId id="2147485257" r:id="rId18"/>
    <p:sldMasterId id="2147485270" r:id="rId19"/>
    <p:sldMasterId id="2147485283" r:id="rId20"/>
    <p:sldMasterId id="2147485296" r:id="rId21"/>
    <p:sldMasterId id="2147485308" r:id="rId22"/>
    <p:sldMasterId id="2147485320" r:id="rId23"/>
  </p:sldMasterIdLst>
  <p:notesMasterIdLst>
    <p:notesMasterId r:id="rId45"/>
  </p:notesMasterIdLst>
  <p:handoutMasterIdLst>
    <p:handoutMasterId r:id="rId46"/>
  </p:handoutMasterIdLst>
  <p:sldIdLst>
    <p:sldId id="367" r:id="rId24"/>
    <p:sldId id="468" r:id="rId25"/>
    <p:sldId id="467" r:id="rId26"/>
    <p:sldId id="458" r:id="rId27"/>
    <p:sldId id="437" r:id="rId28"/>
    <p:sldId id="471" r:id="rId29"/>
    <p:sldId id="461" r:id="rId30"/>
    <p:sldId id="462" r:id="rId31"/>
    <p:sldId id="485" r:id="rId32"/>
    <p:sldId id="463" r:id="rId33"/>
    <p:sldId id="464" r:id="rId34"/>
    <p:sldId id="488" r:id="rId35"/>
    <p:sldId id="479" r:id="rId36"/>
    <p:sldId id="481" r:id="rId37"/>
    <p:sldId id="487" r:id="rId38"/>
    <p:sldId id="489" r:id="rId39"/>
    <p:sldId id="472" r:id="rId40"/>
    <p:sldId id="460" r:id="rId41"/>
    <p:sldId id="469" r:id="rId42"/>
    <p:sldId id="470" r:id="rId43"/>
    <p:sldId id="438" r:id="rId44"/>
  </p:sldIdLst>
  <p:sldSz cx="9144000" cy="6858000" type="screen4x3"/>
  <p:notesSz cx="7010400" cy="9296400"/>
  <p:defaultTextStyle>
    <a:defPPr>
      <a:defRPr lang="en-US"/>
    </a:defPPr>
    <a:lvl1pPr algn="ctr" rtl="0" fontAlgn="base">
      <a:lnSpc>
        <a:spcPct val="90000"/>
      </a:lnSpc>
      <a:spcBef>
        <a:spcPct val="30000"/>
      </a:spcBef>
      <a:spcAft>
        <a:spcPct val="0"/>
      </a:spcAft>
      <a:defRPr sz="2000" kern="1200">
        <a:solidFill>
          <a:schemeClr val="tx1"/>
        </a:solidFill>
        <a:latin typeface="Arial" charset="0"/>
        <a:ea typeface="Arial Unicode MS" pitchFamily="34" charset="-128"/>
        <a:cs typeface="Arial Unicode MS" pitchFamily="34" charset="-128"/>
      </a:defRPr>
    </a:lvl1pPr>
    <a:lvl2pPr marL="455613" indent="1588" algn="ctr" rtl="0" fontAlgn="base">
      <a:lnSpc>
        <a:spcPct val="90000"/>
      </a:lnSpc>
      <a:spcBef>
        <a:spcPct val="30000"/>
      </a:spcBef>
      <a:spcAft>
        <a:spcPct val="0"/>
      </a:spcAft>
      <a:defRPr sz="2000" kern="1200">
        <a:solidFill>
          <a:schemeClr val="tx1"/>
        </a:solidFill>
        <a:latin typeface="Arial" charset="0"/>
        <a:ea typeface="Arial Unicode MS" pitchFamily="34" charset="-128"/>
        <a:cs typeface="Arial Unicode MS" pitchFamily="34" charset="-128"/>
      </a:defRPr>
    </a:lvl2pPr>
    <a:lvl3pPr marL="912813" indent="1588" algn="ctr" rtl="0" fontAlgn="base">
      <a:lnSpc>
        <a:spcPct val="90000"/>
      </a:lnSpc>
      <a:spcBef>
        <a:spcPct val="30000"/>
      </a:spcBef>
      <a:spcAft>
        <a:spcPct val="0"/>
      </a:spcAft>
      <a:defRPr sz="2000" kern="1200">
        <a:solidFill>
          <a:schemeClr val="tx1"/>
        </a:solidFill>
        <a:latin typeface="Arial" charset="0"/>
        <a:ea typeface="Arial Unicode MS" pitchFamily="34" charset="-128"/>
        <a:cs typeface="Arial Unicode MS" pitchFamily="34" charset="-128"/>
      </a:defRPr>
    </a:lvl3pPr>
    <a:lvl4pPr marL="1370013" indent="1588" algn="ctr" rtl="0" fontAlgn="base">
      <a:lnSpc>
        <a:spcPct val="90000"/>
      </a:lnSpc>
      <a:spcBef>
        <a:spcPct val="30000"/>
      </a:spcBef>
      <a:spcAft>
        <a:spcPct val="0"/>
      </a:spcAft>
      <a:defRPr sz="2000" kern="1200">
        <a:solidFill>
          <a:schemeClr val="tx1"/>
        </a:solidFill>
        <a:latin typeface="Arial" charset="0"/>
        <a:ea typeface="Arial Unicode MS" pitchFamily="34" charset="-128"/>
        <a:cs typeface="Arial Unicode MS" pitchFamily="34" charset="-128"/>
      </a:defRPr>
    </a:lvl4pPr>
    <a:lvl5pPr marL="1827213" indent="1588" algn="ctr" rtl="0" fontAlgn="base">
      <a:lnSpc>
        <a:spcPct val="90000"/>
      </a:lnSpc>
      <a:spcBef>
        <a:spcPct val="30000"/>
      </a:spcBef>
      <a:spcAft>
        <a:spcPct val="0"/>
      </a:spcAft>
      <a:defRPr sz="20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0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0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0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000" kern="1200">
        <a:solidFill>
          <a:schemeClr val="tx1"/>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CD2E0"/>
    <a:srgbClr val="000000"/>
    <a:srgbClr val="0082AA"/>
    <a:srgbClr val="A3A86B"/>
    <a:srgbClr val="999999"/>
    <a:srgbClr val="70A489"/>
    <a:srgbClr val="11C1FF"/>
    <a:srgbClr val="A5A5A5"/>
    <a:srgbClr val="33C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5" autoAdjust="0"/>
    <p:restoredTop sz="92665" autoAdjust="0"/>
  </p:normalViewPr>
  <p:slideViewPr>
    <p:cSldViewPr snapToGrid="0">
      <p:cViewPr>
        <p:scale>
          <a:sx n="60" d="100"/>
          <a:sy n="60" d="100"/>
        </p:scale>
        <p:origin x="-749" y="29"/>
      </p:cViewPr>
      <p:guideLst>
        <p:guide orient="horz" pos="790"/>
        <p:guide orient="horz" pos="1248"/>
        <p:guide orient="horz" pos="1356"/>
        <p:guide orient="horz" pos="240"/>
        <p:guide orient="horz" pos="4120"/>
        <p:guide pos="3295"/>
        <p:guide pos="240"/>
        <p:guide pos="5520"/>
        <p:guide pos="960"/>
        <p:guide pos="3203"/>
      </p:guideLst>
    </p:cSldViewPr>
  </p:slideViewPr>
  <p:notesTextViewPr>
    <p:cViewPr>
      <p:scale>
        <a:sx n="100" d="100"/>
        <a:sy n="100" d="100"/>
      </p:scale>
      <p:origin x="0" y="0"/>
    </p:cViewPr>
  </p:notesTextViewPr>
  <p:sorterViewPr>
    <p:cViewPr>
      <p:scale>
        <a:sx n="100" d="100"/>
        <a:sy n="100" d="100"/>
      </p:scale>
      <p:origin x="0" y="1302"/>
    </p:cViewPr>
  </p:sorterViewPr>
  <p:notesViewPr>
    <p:cSldViewPr snapToGrid="0">
      <p:cViewPr varScale="1">
        <p:scale>
          <a:sx n="81" d="100"/>
          <a:sy n="81" d="100"/>
        </p:scale>
        <p:origin x="-204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3.xml"/><Relationship Id="rId39"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6.xml"/><Relationship Id="rId41"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8.xml"/><Relationship Id="rId44"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viewProps" Target="viewProps.xml"/><Relationship Id="rId8" Type="http://schemas.openxmlformats.org/officeDocument/2006/relationships/slideMaster" Target="slideMasters/slideMaster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61" tIns="46581" rIns="93161" bIns="46581" numCol="1" anchor="t" anchorCtr="0" compatLnSpc="1">
            <a:prstTxWarp prst="textNoShape">
              <a:avLst/>
            </a:prstTxWarp>
          </a:bodyPr>
          <a:lstStyle>
            <a:lvl1pPr algn="l">
              <a:lnSpc>
                <a:spcPct val="100000"/>
              </a:lnSpc>
              <a:spcBef>
                <a:spcPct val="0"/>
              </a:spcBef>
              <a:defRPr sz="1200">
                <a:latin typeface="Arial" charset="0"/>
              </a:defRPr>
            </a:lvl1pPr>
          </a:lstStyle>
          <a:p>
            <a:pPr>
              <a:defRPr/>
            </a:pPr>
            <a:endParaRPr lang="en-US" dirty="0"/>
          </a:p>
        </p:txBody>
      </p:sp>
      <p:sp>
        <p:nvSpPr>
          <p:cNvPr id="56323" name="Rectangle 3"/>
          <p:cNvSpPr>
            <a:spLocks noGrp="1" noChangeArrowheads="1"/>
          </p:cNvSpPr>
          <p:nvPr>
            <p:ph type="dt" sz="quarter" idx="1"/>
          </p:nvPr>
        </p:nvSpPr>
        <p:spPr bwMode="auto">
          <a:xfrm>
            <a:off x="3970338"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61" tIns="46581" rIns="93161" bIns="46581" numCol="1" anchor="t" anchorCtr="0" compatLnSpc="1">
            <a:prstTxWarp prst="textNoShape">
              <a:avLst/>
            </a:prstTxWarp>
          </a:bodyPr>
          <a:lstStyle>
            <a:lvl1pPr algn="r">
              <a:lnSpc>
                <a:spcPct val="100000"/>
              </a:lnSpc>
              <a:spcBef>
                <a:spcPct val="0"/>
              </a:spcBef>
              <a:defRPr sz="1200">
                <a:latin typeface="Arial" charset="0"/>
              </a:defRPr>
            </a:lvl1pPr>
          </a:lstStyle>
          <a:p>
            <a:pPr>
              <a:defRPr/>
            </a:pPr>
            <a:endParaRPr lang="en-US" dirty="0"/>
          </a:p>
        </p:txBody>
      </p:sp>
      <p:sp>
        <p:nvSpPr>
          <p:cNvPr id="56324" name="Rectangle 4"/>
          <p:cNvSpPr>
            <a:spLocks noGrp="1" noChangeArrowheads="1"/>
          </p:cNvSpPr>
          <p:nvPr>
            <p:ph type="ftr" sz="quarter" idx="2"/>
          </p:nvPr>
        </p:nvSpPr>
        <p:spPr bwMode="auto">
          <a:xfrm>
            <a:off x="1"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61" tIns="46581" rIns="93161" bIns="46581" numCol="1" anchor="b" anchorCtr="0" compatLnSpc="1">
            <a:prstTxWarp prst="textNoShape">
              <a:avLst/>
            </a:prstTxWarp>
          </a:bodyPr>
          <a:lstStyle>
            <a:lvl1pPr algn="l">
              <a:lnSpc>
                <a:spcPct val="100000"/>
              </a:lnSpc>
              <a:spcBef>
                <a:spcPct val="0"/>
              </a:spcBef>
              <a:defRPr sz="1200">
                <a:latin typeface="Arial" charset="0"/>
              </a:defRPr>
            </a:lvl1pPr>
          </a:lstStyle>
          <a:p>
            <a:pPr>
              <a:defRPr/>
            </a:pPr>
            <a:endParaRPr lang="en-US" dirty="0"/>
          </a:p>
        </p:txBody>
      </p:sp>
      <p:sp>
        <p:nvSpPr>
          <p:cNvPr id="56325" name="Rectangle 5"/>
          <p:cNvSpPr>
            <a:spLocks noGrp="1" noChangeArrowheads="1"/>
          </p:cNvSpPr>
          <p:nvPr>
            <p:ph type="sldNum" sz="quarter" idx="3"/>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61" tIns="46581" rIns="93161" bIns="46581" numCol="1" anchor="b" anchorCtr="0" compatLnSpc="1">
            <a:prstTxWarp prst="textNoShape">
              <a:avLst/>
            </a:prstTxWarp>
          </a:bodyPr>
          <a:lstStyle>
            <a:lvl1pPr algn="r">
              <a:lnSpc>
                <a:spcPct val="100000"/>
              </a:lnSpc>
              <a:spcBef>
                <a:spcPct val="0"/>
              </a:spcBef>
              <a:defRPr sz="900">
                <a:latin typeface="Arial" charset="0"/>
              </a:defRPr>
            </a:lvl1pPr>
          </a:lstStyle>
          <a:p>
            <a:pPr>
              <a:defRPr/>
            </a:pPr>
            <a:fld id="{CDDC1ABB-04A2-4C9B-8068-BE61EC133CCC}" type="slidenum">
              <a:rPr lang="en-US"/>
              <a:pPr>
                <a:defRPr/>
              </a:pPr>
              <a:t>‹#›</a:t>
            </a:fld>
            <a:endParaRPr lang="en-US" dirty="0"/>
          </a:p>
        </p:txBody>
      </p:sp>
    </p:spTree>
    <p:extLst>
      <p:ext uri="{BB962C8B-B14F-4D97-AF65-F5344CB8AC3E}">
        <p14:creationId xmlns:p14="http://schemas.microsoft.com/office/powerpoint/2010/main" val="3285820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5"/>
          <p:cNvSpPr>
            <a:spLocks noGrp="1" noChangeArrowheads="1"/>
          </p:cNvSpPr>
          <p:nvPr>
            <p:ph type="body" sz="quarter" idx="3"/>
          </p:nvPr>
        </p:nvSpPr>
        <p:spPr bwMode="black">
          <a:xfrm>
            <a:off x="701675" y="4416426"/>
            <a:ext cx="560705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61" tIns="46581" rIns="93161" bIns="465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7" name="Text Box 12"/>
          <p:cNvSpPr txBox="1">
            <a:spLocks noChangeArrowheads="1"/>
          </p:cNvSpPr>
          <p:nvPr/>
        </p:nvSpPr>
        <p:spPr bwMode="black">
          <a:xfrm>
            <a:off x="4284663" y="8753475"/>
            <a:ext cx="2024062"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88F11F05-81F7-48E6-A0B3-608D5AEFDEE3}" type="slidenum">
              <a:rPr lang="en-US" sz="900" b="1" smtClean="0">
                <a:solidFill>
                  <a:schemeClr val="accent1"/>
                </a:solidFill>
              </a:rPr>
              <a:pPr algn="r" eaLnBrk="1" hangingPunct="1">
                <a:spcBef>
                  <a:spcPct val="0"/>
                </a:spcBef>
                <a:defRPr/>
              </a:pPr>
              <a:t>‹#›</a:t>
            </a:fld>
            <a:endParaRPr lang="en-US" sz="900" b="1" dirty="0" smtClean="0">
              <a:solidFill>
                <a:schemeClr val="accent1"/>
              </a:solidFill>
            </a:endParaRPr>
          </a:p>
        </p:txBody>
      </p:sp>
    </p:spTree>
    <p:extLst>
      <p:ext uri="{BB962C8B-B14F-4D97-AF65-F5344CB8AC3E}">
        <p14:creationId xmlns:p14="http://schemas.microsoft.com/office/powerpoint/2010/main" val="8056349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accent1"/>
        </a:solidFill>
        <a:latin typeface="Arial" charset="0"/>
        <a:ea typeface="+mn-ea"/>
        <a:cs typeface="+mn-cs"/>
      </a:defRPr>
    </a:lvl1pPr>
    <a:lvl2pPr marL="284163" indent="-169863" algn="l" rtl="0" eaLnBrk="0" fontAlgn="base" hangingPunct="0">
      <a:spcBef>
        <a:spcPct val="30000"/>
      </a:spcBef>
      <a:spcAft>
        <a:spcPct val="0"/>
      </a:spcAft>
      <a:buChar char="•"/>
      <a:defRPr sz="1000" kern="1200">
        <a:solidFill>
          <a:schemeClr val="accent1"/>
        </a:solidFill>
        <a:latin typeface="Arial" charset="0"/>
        <a:ea typeface="+mn-ea"/>
        <a:cs typeface="+mn-cs"/>
      </a:defRPr>
    </a:lvl2pPr>
    <a:lvl3pPr marL="569913" indent="-169863" algn="l" rtl="0" eaLnBrk="0" fontAlgn="base" hangingPunct="0">
      <a:spcBef>
        <a:spcPct val="30000"/>
      </a:spcBef>
      <a:spcAft>
        <a:spcPct val="0"/>
      </a:spcAft>
      <a:buFont typeface="Arial Unicode MS" pitchFamily="34" charset="-128"/>
      <a:buChar char="–"/>
      <a:defRPr sz="1000" kern="1200">
        <a:solidFill>
          <a:schemeClr val="accent1"/>
        </a:solidFill>
        <a:latin typeface="Arial" charset="0"/>
        <a:ea typeface="+mn-ea"/>
        <a:cs typeface="+mn-cs"/>
      </a:defRPr>
    </a:lvl3pPr>
    <a:lvl4pPr marL="855663" indent="-169863" algn="l" rtl="0" eaLnBrk="0" fontAlgn="base" hangingPunct="0">
      <a:spcBef>
        <a:spcPct val="30000"/>
      </a:spcBef>
      <a:spcAft>
        <a:spcPct val="0"/>
      </a:spcAft>
      <a:buChar char="•"/>
      <a:defRPr sz="1000" kern="1200">
        <a:solidFill>
          <a:schemeClr val="accent1"/>
        </a:solidFill>
        <a:latin typeface="Arial" charset="0"/>
        <a:ea typeface="+mn-ea"/>
        <a:cs typeface="+mn-cs"/>
      </a:defRPr>
    </a:lvl4pPr>
    <a:lvl5pPr marL="1141413" indent="-169863" algn="l" rtl="0" eaLnBrk="0" fontAlgn="base" hangingPunct="0">
      <a:spcBef>
        <a:spcPct val="30000"/>
      </a:spcBef>
      <a:spcAft>
        <a:spcPct val="0"/>
      </a:spcAft>
      <a:buFont typeface="Arial Unicode MS" pitchFamily="34" charset="-128"/>
      <a:buChar char="–"/>
      <a:defRPr sz="1000" kern="1200">
        <a:solidFill>
          <a:schemeClr val="accent1"/>
        </a:solidFill>
        <a:latin typeface="Arial" charset="0"/>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81100" y="696913"/>
            <a:ext cx="4648200" cy="3486150"/>
          </a:xfrm>
          <a:ln/>
        </p:spPr>
      </p:sp>
      <p:sp>
        <p:nvSpPr>
          <p:cNvPr id="33795" name="Rectangle 3"/>
          <p:cNvSpPr>
            <a:spLocks noGrp="1" noChangeArrowheads="1"/>
          </p:cNvSpPr>
          <p:nvPr>
            <p:ph type="body" idx="1"/>
          </p:nvPr>
        </p:nvSpPr>
        <p:spPr>
          <a:xfrm>
            <a:off x="701675" y="4416425"/>
            <a:ext cx="5607050" cy="4183063"/>
          </a:xfrm>
          <a:noFill/>
        </p:spPr>
        <p:txBody>
          <a:bodyPr/>
          <a:lstStyle/>
          <a:p>
            <a:pPr eaLnBrk="1" hangingPunct="1">
              <a:lnSpc>
                <a:spcPct val="80000"/>
              </a:lnSpc>
              <a:spcAft>
                <a:spcPts val="400"/>
              </a:spcAft>
            </a:pPr>
            <a:endParaRPr lang="en-US" sz="1100" b="1" dirty="0" smtClean="0">
              <a:ea typeface="ヒラギノ角ゴ Pro W3"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967"/>
            <a:ext cx="3037840" cy="464820"/>
          </a:xfrm>
          <a:prstGeom prst="rect">
            <a:avLst/>
          </a:prstGeom>
          <a:ln/>
        </p:spPr>
        <p:txBody>
          <a:bodyPr/>
          <a:lstStyle/>
          <a:p>
            <a:fld id="{DDCD8502-C587-4751-9816-1EAA7AC955F9}" type="slidenum">
              <a:rPr lang="en-US"/>
              <a:pPr/>
              <a:t>7</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967"/>
            <a:ext cx="3037840" cy="464820"/>
          </a:xfrm>
          <a:prstGeom prst="rect">
            <a:avLst/>
          </a:prstGeom>
          <a:ln/>
        </p:spPr>
        <p:txBody>
          <a:bodyPr/>
          <a:lstStyle/>
          <a:p>
            <a:fld id="{DDCD8502-C587-4751-9816-1EAA7AC955F9}" type="slidenum">
              <a:rPr lang="en-US"/>
              <a:pPr/>
              <a:t>8</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967"/>
            <a:ext cx="3037840" cy="464820"/>
          </a:xfrm>
          <a:prstGeom prst="rect">
            <a:avLst/>
          </a:prstGeom>
          <a:ln/>
        </p:spPr>
        <p:txBody>
          <a:bodyPr/>
          <a:lstStyle/>
          <a:p>
            <a:fld id="{DDCD8502-C587-4751-9816-1EAA7AC955F9}" type="slidenum">
              <a:rPr lang="en-US"/>
              <a:pPr/>
              <a:t>10</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967"/>
            <a:ext cx="3037840" cy="464820"/>
          </a:xfrm>
          <a:prstGeom prst="rect">
            <a:avLst/>
          </a:prstGeom>
          <a:ln/>
        </p:spPr>
        <p:txBody>
          <a:bodyPr/>
          <a:lstStyle/>
          <a:p>
            <a:fld id="{DDCD8502-C587-4751-9816-1EAA7AC955F9}" type="slidenum">
              <a:rPr lang="en-US"/>
              <a:pPr/>
              <a:t>11</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 Box 8"/>
          <p:cNvSpPr txBox="1">
            <a:spLocks noChangeArrowheads="1"/>
          </p:cNvSpPr>
          <p:nvPr userDrawn="1"/>
        </p:nvSpPr>
        <p:spPr bwMode="white">
          <a:xfrm>
            <a:off x="6781800" y="381001"/>
            <a:ext cx="19812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37931725" indent="-37474525" eaLnBrk="0" hangingPunct="0">
              <a:spcBef>
                <a:spcPct val="50000"/>
              </a:spcBef>
              <a:defRPr>
                <a:solidFill>
                  <a:schemeClr val="tx1"/>
                </a:solidFill>
                <a:latin typeface="Arial" charset="0"/>
                <a:ea typeface="Arial Unicode MS" pitchFamily="34" charset="-128"/>
                <a:cs typeface="Arial Unicode MS" pitchFamily="34" charset="-128"/>
              </a:defRPr>
            </a:lvl2pPr>
            <a:lvl3pPr eaLnBrk="0" hangingPunct="0">
              <a:spcBef>
                <a:spcPct val="50000"/>
              </a:spcBef>
              <a:defRPr>
                <a:solidFill>
                  <a:schemeClr val="tx1"/>
                </a:solidFill>
                <a:latin typeface="Arial" charset="0"/>
                <a:ea typeface="Arial Unicode MS" pitchFamily="34" charset="-128"/>
                <a:cs typeface="Arial Unicode MS" pitchFamily="34" charset="-128"/>
              </a:defRPr>
            </a:lvl3pPr>
            <a:lvl4pPr indent="1371600" eaLnBrk="0" hangingPunct="0">
              <a:spcBef>
                <a:spcPct val="50000"/>
              </a:spcBef>
              <a:defRPr>
                <a:solidFill>
                  <a:schemeClr val="tx1"/>
                </a:solidFill>
                <a:latin typeface="Arial" charset="0"/>
                <a:ea typeface="Arial Unicode MS" pitchFamily="34" charset="-128"/>
                <a:cs typeface="Arial Unicode MS" pitchFamily="34" charset="-128"/>
              </a:defRPr>
            </a:lvl4pPr>
            <a:lvl5pPr indent="1828800" eaLnBrk="0" hangingPunct="0">
              <a:spcBef>
                <a:spcPct val="50000"/>
              </a:spcBef>
              <a:defRPr>
                <a:solidFill>
                  <a:schemeClr val="tx1"/>
                </a:solidFill>
                <a:latin typeface="Arial" charset="0"/>
                <a:ea typeface="Arial Unicode MS" pitchFamily="34" charset="-128"/>
                <a:cs typeface="Arial Unicode MS" pitchFamily="34" charset="-128"/>
              </a:defRPr>
            </a:lvl5pPr>
            <a:lvl6pPr marL="4572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9144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13716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18288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B1189223-433F-4162-9DA0-23EB67643124}" type="slidenum">
              <a:rPr lang="en-US" sz="1000" b="1" smtClean="0">
                <a:solidFill>
                  <a:schemeClr val="bg1"/>
                </a:solidFill>
              </a:rPr>
              <a:pPr algn="r" eaLnBrk="1" hangingPunct="1">
                <a:spcBef>
                  <a:spcPct val="0"/>
                </a:spcBef>
                <a:defRPr/>
              </a:pPr>
              <a:t>‹#›</a:t>
            </a:fld>
            <a:endParaRPr lang="en-US" sz="1000" b="1" dirty="0" smtClean="0">
              <a:solidFill>
                <a:schemeClr val="bg1"/>
              </a:solidFill>
            </a:endParaRPr>
          </a:p>
        </p:txBody>
      </p:sp>
      <p:sp>
        <p:nvSpPr>
          <p:cNvPr id="63490" name="Rectangle 2"/>
          <p:cNvSpPr>
            <a:spLocks noGrp="1" noChangeArrowheads="1"/>
          </p:cNvSpPr>
          <p:nvPr>
            <p:ph type="ctrTitle"/>
          </p:nvPr>
        </p:nvSpPr>
        <p:spPr bwMode="white">
          <a:xfrm>
            <a:off x="1524000" y="1819195"/>
            <a:ext cx="7239000" cy="1203406"/>
          </a:xfrm>
        </p:spPr>
        <p:txBody>
          <a:bodyPr anchor="b"/>
          <a:lstStyle>
            <a:lvl1pPr>
              <a:defRPr sz="4600">
                <a:solidFill>
                  <a:schemeClr val="tx2"/>
                </a:solidFill>
              </a:defRPr>
            </a:lvl1pPr>
          </a:lstStyle>
          <a:p>
            <a:pPr lvl="0"/>
            <a:r>
              <a:rPr lang="en-US" noProof="0" dirty="0" smtClean="0"/>
              <a:t>Click to edit Master title style</a:t>
            </a:r>
          </a:p>
        </p:txBody>
      </p:sp>
      <p:sp>
        <p:nvSpPr>
          <p:cNvPr id="63491" name="Rectangle 3"/>
          <p:cNvSpPr>
            <a:spLocks noGrp="1" noChangeArrowheads="1"/>
          </p:cNvSpPr>
          <p:nvPr>
            <p:ph type="subTitle" idx="1"/>
          </p:nvPr>
        </p:nvSpPr>
        <p:spPr bwMode="white">
          <a:xfrm>
            <a:off x="1524000" y="3200401"/>
            <a:ext cx="7239000" cy="304699"/>
          </a:xfrm>
        </p:spPr>
        <p:txBody>
          <a:bodyPr/>
          <a:lstStyle>
            <a:lvl1pPr>
              <a:spcBef>
                <a:spcPct val="0"/>
              </a:spcBef>
              <a:defRPr>
                <a:solidFill>
                  <a:schemeClr val="bg1"/>
                </a:solidFill>
              </a:defRPr>
            </a:lvl1pPr>
          </a:lstStyle>
          <a:p>
            <a:pPr lvl="0"/>
            <a:r>
              <a:rPr lang="en-US" noProof="0" dirty="0" smtClean="0"/>
              <a:t>Click to edit Master subtitle style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7368" y="4230914"/>
            <a:ext cx="1551835" cy="1613295"/>
          </a:xfrm>
          <a:prstGeom prst="rect">
            <a:avLst/>
          </a:prstGeom>
        </p:spPr>
      </p:pic>
    </p:spTree>
    <p:extLst>
      <p:ext uri="{BB962C8B-B14F-4D97-AF65-F5344CB8AC3E}">
        <p14:creationId xmlns:p14="http://schemas.microsoft.com/office/powerpoint/2010/main" val="1740644922"/>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2338" y="382973"/>
            <a:ext cx="7239000" cy="418576"/>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79771" y="2133603"/>
            <a:ext cx="6183231" cy="1393825"/>
          </a:xfrm>
        </p:spPr>
        <p:txBody>
          <a:bodyPr vert="eaVert"/>
          <a:lstStyle>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12"/>
          <p:cNvSpPr txBox="1">
            <a:spLocks noChangeArrowheads="1"/>
          </p:cNvSpPr>
          <p:nvPr userDrawn="1"/>
        </p:nvSpPr>
        <p:spPr bwMode="black">
          <a:xfrm>
            <a:off x="4948238" y="6692901"/>
            <a:ext cx="4143375"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chemeClr val="accent5">
                    <a:lumMod val="60000"/>
                    <a:lumOff val="40000"/>
                  </a:schemeClr>
                </a:solidFill>
              </a:rPr>
              <a:pPr algn="r" eaLnBrk="1" hangingPunct="1">
                <a:spcBef>
                  <a:spcPct val="0"/>
                </a:spcBef>
                <a:defRPr/>
              </a:pPr>
              <a:t>‹#›</a:t>
            </a:fld>
            <a:endParaRPr lang="en-US" sz="900" dirty="0" smtClean="0">
              <a:solidFill>
                <a:schemeClr val="accent5">
                  <a:lumMod val="60000"/>
                  <a:lumOff val="40000"/>
                </a:schemeClr>
              </a:solidFill>
            </a:endParaRPr>
          </a:p>
        </p:txBody>
      </p:sp>
    </p:spTree>
    <p:extLst>
      <p:ext uri="{BB962C8B-B14F-4D97-AF65-F5344CB8AC3E}">
        <p14:creationId xmlns:p14="http://schemas.microsoft.com/office/powerpoint/2010/main" val="2668061723"/>
      </p:ext>
    </p:extLst>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2338" y="376445"/>
            <a:ext cx="7239000" cy="431657"/>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476670" y="2133606"/>
            <a:ext cx="6286336" cy="1393825"/>
          </a:xfrm>
        </p:spPr>
        <p:txBody>
          <a:bodyPr vert="eaVert"/>
          <a:lstStyle>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12"/>
          <p:cNvSpPr txBox="1">
            <a:spLocks noChangeArrowheads="1"/>
          </p:cNvSpPr>
          <p:nvPr userDrawn="1"/>
        </p:nvSpPr>
        <p:spPr bwMode="black">
          <a:xfrm>
            <a:off x="4948244" y="6692902"/>
            <a:ext cx="4143376"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1584197353"/>
      </p:ext>
    </p:extLst>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4065" y="1336691"/>
            <a:ext cx="1726627" cy="21907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40163" y="1336691"/>
            <a:ext cx="2560701" cy="2190751"/>
          </a:xfrm>
        </p:spPr>
        <p:txBody>
          <a:bodyPr vert="eaVert"/>
          <a:lstStyle>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12"/>
          <p:cNvSpPr txBox="1">
            <a:spLocks noChangeArrowheads="1"/>
          </p:cNvSpPr>
          <p:nvPr userDrawn="1"/>
        </p:nvSpPr>
        <p:spPr bwMode="black">
          <a:xfrm>
            <a:off x="4948244" y="6692902"/>
            <a:ext cx="4143376"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1244045507"/>
      </p:ext>
    </p:extLst>
  </p:cSld>
  <p:clrMapOvr>
    <a:masterClrMapping/>
  </p:clrMapOvr>
  <p:transition>
    <p:wipe dir="r"/>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bwMode="white">
          <a:xfrm>
            <a:off x="1524000" y="1819195"/>
            <a:ext cx="7239000" cy="1203406"/>
          </a:xfrm>
        </p:spPr>
        <p:txBody>
          <a:bodyPr/>
          <a:lstStyle>
            <a:lvl1pPr>
              <a:defRPr sz="4600">
                <a:solidFill>
                  <a:schemeClr val="bg1"/>
                </a:solidFill>
              </a:defRPr>
            </a:lvl1pPr>
          </a:lstStyle>
          <a:p>
            <a:r>
              <a:rPr lang="en-US"/>
              <a:t>Click to edit Master title style</a:t>
            </a:r>
          </a:p>
        </p:txBody>
      </p:sp>
      <p:sp>
        <p:nvSpPr>
          <p:cNvPr id="28675" name="Rectangle 3"/>
          <p:cNvSpPr>
            <a:spLocks noGrp="1" noChangeArrowheads="1"/>
          </p:cNvSpPr>
          <p:nvPr>
            <p:ph type="subTitle" idx="1"/>
          </p:nvPr>
        </p:nvSpPr>
        <p:spPr bwMode="white">
          <a:xfrm>
            <a:off x="1524000" y="3200401"/>
            <a:ext cx="7239000" cy="304699"/>
          </a:xfrm>
        </p:spPr>
        <p:txBody>
          <a:bodyPr/>
          <a:lstStyle>
            <a:lvl1pPr>
              <a:spcBef>
                <a:spcPct val="0"/>
              </a:spcBef>
              <a:defRPr>
                <a:solidFill>
                  <a:schemeClr val="tx2"/>
                </a:solidFill>
              </a:defRPr>
            </a:lvl1pPr>
          </a:lstStyle>
          <a:p>
            <a:r>
              <a:rPr lang="en-US"/>
              <a:t>Click to edit Master subtitle style</a:t>
            </a:r>
          </a:p>
        </p:txBody>
      </p:sp>
    </p:spTree>
    <p:extLst>
      <p:ext uri="{BB962C8B-B14F-4D97-AF65-F5344CB8AC3E}">
        <p14:creationId xmlns:p14="http://schemas.microsoft.com/office/powerpoint/2010/main" val="2750744896"/>
      </p:ext>
    </p:extLst>
  </p:cSld>
  <p:clrMapOvr>
    <a:masterClrMapping/>
  </p:clrMapOvr>
  <p:transition>
    <p:wipe dir="r"/>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0" y="2133603"/>
            <a:ext cx="7239000" cy="1751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6355235"/>
      </p:ext>
    </p:extLst>
  </p:cSld>
  <p:clrMapOvr>
    <a:masterClrMapping/>
  </p:clrMapOvr>
  <p:transition>
    <p:wipe dir="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04644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4129902"/>
            <a:ext cx="7772400" cy="276999"/>
          </a:xfrm>
        </p:spPr>
        <p:txBody>
          <a:bodyPr anchor="b"/>
          <a:lstStyle>
            <a:lvl1pPr marL="0" indent="0">
              <a:buNone/>
              <a:defRPr sz="2000"/>
            </a:lvl1pPr>
            <a:lvl2pPr marL="457135" indent="0">
              <a:buNone/>
              <a:defRPr sz="1800"/>
            </a:lvl2pPr>
            <a:lvl3pPr marL="914269" indent="0">
              <a:buNone/>
              <a:defRPr sz="1600"/>
            </a:lvl3pPr>
            <a:lvl4pPr marL="1371404" indent="0">
              <a:buNone/>
              <a:defRPr sz="1400"/>
            </a:lvl4pPr>
            <a:lvl5pPr marL="1828539" indent="0">
              <a:buNone/>
              <a:defRPr sz="1400"/>
            </a:lvl5pPr>
            <a:lvl6pPr marL="2285674" indent="0">
              <a:buNone/>
              <a:defRPr sz="1400"/>
            </a:lvl6pPr>
            <a:lvl7pPr marL="2742809" indent="0">
              <a:buNone/>
              <a:defRPr sz="1400"/>
            </a:lvl7pPr>
            <a:lvl8pPr marL="3199944" indent="0">
              <a:buNone/>
              <a:defRPr sz="1400"/>
            </a:lvl8pPr>
            <a:lvl9pPr marL="3657078" indent="0">
              <a:buNone/>
              <a:defRPr sz="1400"/>
            </a:lvl9pPr>
          </a:lstStyle>
          <a:p>
            <a:pPr lvl="0"/>
            <a:r>
              <a:rPr lang="en-US" smtClean="0"/>
              <a:t>Click to edit Master text styles</a:t>
            </a:r>
          </a:p>
        </p:txBody>
      </p:sp>
    </p:spTree>
    <p:extLst>
      <p:ext uri="{BB962C8B-B14F-4D97-AF65-F5344CB8AC3E}">
        <p14:creationId xmlns:p14="http://schemas.microsoft.com/office/powerpoint/2010/main" val="3526265213"/>
      </p:ext>
    </p:extLst>
  </p:cSld>
  <p:clrMapOvr>
    <a:masterClrMapping/>
  </p:clrMapOvr>
  <p:transition>
    <p:wipe dir="r"/>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2133602"/>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133602"/>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4183623"/>
      </p:ext>
    </p:extLst>
  </p:cSld>
  <p:clrMapOvr>
    <a:masterClrMapping/>
  </p:clrMapOvr>
  <p:transition>
    <p:wipe dir="r"/>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20581"/>
            <a:ext cx="8229600" cy="49705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10079"/>
            <a:ext cx="4040188" cy="664797"/>
          </a:xfrm>
        </p:spPr>
        <p:txBody>
          <a:bodyPr anchor="b"/>
          <a:lstStyle>
            <a:lvl1pPr marL="0" indent="0">
              <a:buNone/>
              <a:defRPr sz="2400" b="1"/>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10079"/>
            <a:ext cx="4041775" cy="664797"/>
          </a:xfrm>
        </p:spPr>
        <p:txBody>
          <a:bodyPr anchor="b"/>
          <a:lstStyle>
            <a:lvl1pPr marL="0" indent="0">
              <a:buNone/>
              <a:defRPr sz="2400" b="1"/>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2141785"/>
      </p:ext>
    </p:extLst>
  </p:cSld>
  <p:clrMapOvr>
    <a:masterClrMapping/>
  </p:clrMapOvr>
  <p:transition>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6391680"/>
      </p:ext>
    </p:extLst>
  </p:cSld>
  <p:clrMapOvr>
    <a:masterClrMapping/>
  </p:clrMapOvr>
  <p:transition>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996031"/>
      </p:ext>
    </p:extLst>
  </p:cSld>
  <p:clrMapOvr>
    <a:masterClrMapping/>
  </p:clrMapOvr>
  <p:transition>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911880"/>
            <a:ext cx="3008313" cy="52322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2536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193899"/>
          </a:xfrm>
        </p:spPr>
        <p:txBody>
          <a:bodyPr/>
          <a:lstStyle>
            <a:lvl1pPr marL="0" indent="0">
              <a:buNone/>
              <a:defRPr sz="1400"/>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Tree>
    <p:extLst>
      <p:ext uri="{BB962C8B-B14F-4D97-AF65-F5344CB8AC3E}">
        <p14:creationId xmlns:p14="http://schemas.microsoft.com/office/powerpoint/2010/main" val="405729831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9505" y="1336675"/>
            <a:ext cx="1255728" cy="2190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01704" y="1336675"/>
            <a:ext cx="2499146" cy="2190750"/>
          </a:xfrm>
        </p:spPr>
        <p:txBody>
          <a:bodyPr vert="eaVert"/>
          <a:lstStyle>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12"/>
          <p:cNvSpPr txBox="1">
            <a:spLocks noChangeArrowheads="1"/>
          </p:cNvSpPr>
          <p:nvPr userDrawn="1"/>
        </p:nvSpPr>
        <p:spPr bwMode="black">
          <a:xfrm>
            <a:off x="4948238" y="6692901"/>
            <a:ext cx="4143375"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chemeClr val="accent5">
                    <a:lumMod val="60000"/>
                    <a:lumOff val="40000"/>
                  </a:schemeClr>
                </a:solidFill>
              </a:rPr>
              <a:pPr algn="r" eaLnBrk="1" hangingPunct="1">
                <a:spcBef>
                  <a:spcPct val="0"/>
                </a:spcBef>
                <a:defRPr/>
              </a:pPr>
              <a:t>‹#›</a:t>
            </a:fld>
            <a:endParaRPr lang="en-US" sz="900" dirty="0" smtClean="0">
              <a:solidFill>
                <a:schemeClr val="accent5">
                  <a:lumMod val="60000"/>
                  <a:lumOff val="40000"/>
                </a:schemeClr>
              </a:solidFill>
            </a:endParaRPr>
          </a:p>
        </p:txBody>
      </p:sp>
    </p:spTree>
    <p:extLst>
      <p:ext uri="{BB962C8B-B14F-4D97-AF65-F5344CB8AC3E}">
        <p14:creationId xmlns:p14="http://schemas.microsoft.com/office/powerpoint/2010/main" val="2208366145"/>
      </p:ext>
    </p:extLst>
  </p:cSld>
  <p:clrMapOvr>
    <a:masterClrMapping/>
  </p:clrMapOvr>
  <p:transition>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9"/>
            <a:ext cx="5486400" cy="26161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43198"/>
          </a:xfrm>
        </p:spPr>
        <p:txBody>
          <a:bodyPr/>
          <a:lstStyle>
            <a:lvl1pPr marL="0" indent="0">
              <a:buNone/>
              <a:defRPr sz="3200"/>
            </a:lvl1pPr>
            <a:lvl2pPr marL="457135" indent="0">
              <a:buNone/>
              <a:defRPr sz="2800"/>
            </a:lvl2pPr>
            <a:lvl3pPr marL="914269" indent="0">
              <a:buNone/>
              <a:defRPr sz="2400"/>
            </a:lvl3pPr>
            <a:lvl4pPr marL="1371404" indent="0">
              <a:buNone/>
              <a:defRPr sz="2000"/>
            </a:lvl4pPr>
            <a:lvl5pPr marL="1828539" indent="0">
              <a:buNone/>
              <a:defRPr sz="2000"/>
            </a:lvl5pPr>
            <a:lvl6pPr marL="2285674" indent="0">
              <a:buNone/>
              <a:defRPr sz="2000"/>
            </a:lvl6pPr>
            <a:lvl7pPr marL="2742809" indent="0">
              <a:buNone/>
              <a:defRPr sz="2000"/>
            </a:lvl7pPr>
            <a:lvl8pPr marL="3199944" indent="0">
              <a:buNone/>
              <a:defRPr sz="2000"/>
            </a:lvl8pPr>
            <a:lvl9pPr marL="3657078"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40"/>
            <a:ext cx="5486400" cy="193899"/>
          </a:xfrm>
        </p:spPr>
        <p:txBody>
          <a:bodyPr/>
          <a:lstStyle>
            <a:lvl1pPr marL="0" indent="0">
              <a:buNone/>
              <a:defRPr sz="1400"/>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Tree>
    <p:extLst>
      <p:ext uri="{BB962C8B-B14F-4D97-AF65-F5344CB8AC3E}">
        <p14:creationId xmlns:p14="http://schemas.microsoft.com/office/powerpoint/2010/main" val="1693024192"/>
      </p:ext>
    </p:extLst>
  </p:cSld>
  <p:clrMapOvr>
    <a:masterClrMapping/>
  </p:clrMapOvr>
  <p:transition>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665672" y="2133602"/>
            <a:ext cx="7097328" cy="13298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6710569"/>
      </p:ext>
    </p:extLst>
  </p:cSld>
  <p:clrMapOvr>
    <a:masterClrMapping/>
  </p:clrMapOvr>
  <p:transition>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3" y="1336675"/>
            <a:ext cx="1988237" cy="2190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35507" y="1336675"/>
            <a:ext cx="2665345" cy="2190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526037"/>
      </p:ext>
    </p:extLst>
  </p:cSld>
  <p:clrMapOvr>
    <a:masterClrMapping/>
  </p:clrMapOvr>
  <p:transition>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8"/>
          <p:cNvSpPr txBox="1">
            <a:spLocks noChangeArrowheads="1"/>
          </p:cNvSpPr>
          <p:nvPr/>
        </p:nvSpPr>
        <p:spPr bwMode="white">
          <a:xfrm>
            <a:off x="6781800" y="381001"/>
            <a:ext cx="1981200" cy="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algn="ctr" eaLnBrk="0" fontAlgn="base" hangingPunct="0">
              <a:lnSpc>
                <a:spcPct val="90000"/>
              </a:lnSpc>
              <a:spcBef>
                <a:spcPct val="30000"/>
              </a:spcBef>
              <a:spcAft>
                <a:spcPct val="0"/>
              </a:spcAf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algn="ctr" eaLnBrk="0" fontAlgn="base" hangingPunct="0">
              <a:lnSpc>
                <a:spcPct val="90000"/>
              </a:lnSpc>
              <a:spcBef>
                <a:spcPct val="30000"/>
              </a:spcBef>
              <a:spcAft>
                <a:spcPct val="0"/>
              </a:spcAf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algn="ctr" eaLnBrk="0" fontAlgn="base" hangingPunct="0">
              <a:lnSpc>
                <a:spcPct val="90000"/>
              </a:lnSpc>
              <a:spcBef>
                <a:spcPct val="30000"/>
              </a:spcBef>
              <a:spcAft>
                <a:spcPct val="0"/>
              </a:spcAf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algn="ctr" eaLnBrk="0" fontAlgn="base" hangingPunct="0">
              <a:lnSpc>
                <a:spcPct val="90000"/>
              </a:lnSpc>
              <a:spcBef>
                <a:spcPct val="30000"/>
              </a:spcBef>
              <a:spcAft>
                <a:spcPct val="0"/>
              </a:spcAf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eaLnBrk="1" hangingPunct="1">
              <a:spcBef>
                <a:spcPct val="0"/>
              </a:spcBef>
            </a:pPr>
            <a:fld id="{26ACD14D-25C1-4A9B-8153-67C8B48CFDD3}" type="slidenum">
              <a:rPr lang="en-US" sz="600" b="1">
                <a:solidFill>
                  <a:srgbClr val="FFFFFF"/>
                </a:solidFill>
              </a:rPr>
              <a:pPr algn="r" eaLnBrk="1" hangingPunct="1">
                <a:spcBef>
                  <a:spcPct val="0"/>
                </a:spcBef>
              </a:pPr>
              <a:t>‹#›</a:t>
            </a:fld>
            <a:endParaRPr lang="en-US" sz="600" b="1" dirty="0">
              <a:solidFill>
                <a:srgbClr val="FFFFFF"/>
              </a:solidFill>
            </a:endParaRPr>
          </a:p>
        </p:txBody>
      </p:sp>
      <p:sp>
        <p:nvSpPr>
          <p:cNvPr id="63490" name="Rectangle 2"/>
          <p:cNvSpPr>
            <a:spLocks noGrp="1" noChangeArrowheads="1"/>
          </p:cNvSpPr>
          <p:nvPr>
            <p:ph type="ctrTitle"/>
          </p:nvPr>
        </p:nvSpPr>
        <p:spPr bwMode="white">
          <a:xfrm>
            <a:off x="1524000" y="2643268"/>
            <a:ext cx="7239000" cy="379335"/>
          </a:xfrm>
        </p:spPr>
        <p:txBody>
          <a:bodyPr/>
          <a:lstStyle>
            <a:lvl1pPr>
              <a:defRPr sz="2900">
                <a:solidFill>
                  <a:schemeClr val="bg1"/>
                </a:solidFill>
              </a:defRPr>
            </a:lvl1pPr>
          </a:lstStyle>
          <a:p>
            <a:pPr lvl="0"/>
            <a:r>
              <a:rPr lang="en-US" noProof="0" smtClean="0"/>
              <a:t>Click to edit Master title style</a:t>
            </a:r>
          </a:p>
        </p:txBody>
      </p:sp>
      <p:sp>
        <p:nvSpPr>
          <p:cNvPr id="63491" name="Rectangle 3"/>
          <p:cNvSpPr>
            <a:spLocks noGrp="1" noChangeArrowheads="1"/>
          </p:cNvSpPr>
          <p:nvPr>
            <p:ph type="subTitle" idx="1"/>
          </p:nvPr>
        </p:nvSpPr>
        <p:spPr bwMode="white">
          <a:xfrm>
            <a:off x="1524000" y="3200405"/>
            <a:ext cx="7239000" cy="193899"/>
          </a:xfrm>
        </p:spPr>
        <p:txBody>
          <a:bodyPr/>
          <a:lstStyle>
            <a:lvl1pPr>
              <a:spcBef>
                <a:spcPct val="0"/>
              </a:spcBef>
              <a:defRPr>
                <a:solidFill>
                  <a:schemeClr val="tx2"/>
                </a:solidFill>
              </a:defRPr>
            </a:lvl1pPr>
          </a:lstStyle>
          <a:p>
            <a:pPr lvl="0"/>
            <a:r>
              <a:rPr lang="en-US" noProof="0" smtClean="0"/>
              <a:t>Click to edit Master subtitle style</a:t>
            </a:r>
          </a:p>
        </p:txBody>
      </p:sp>
    </p:spTree>
    <p:extLst>
      <p:ext uri="{BB962C8B-B14F-4D97-AF65-F5344CB8AC3E}">
        <p14:creationId xmlns:p14="http://schemas.microsoft.com/office/powerpoint/2010/main" val="752504263"/>
      </p:ext>
    </p:extLst>
  </p:cSld>
  <p:clrMapOvr>
    <a:masterClrMapping/>
  </p:clrMapOvr>
  <p:transition>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0" y="2133604"/>
            <a:ext cx="7239000" cy="12403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2129138"/>
      </p:ext>
    </p:extLst>
  </p:cSld>
  <p:clrMapOvr>
    <a:masterClrMapping/>
  </p:clrMapOvr>
  <p:transition>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327013"/>
          </a:xfrm>
        </p:spPr>
        <p:txBody>
          <a:bodyPr anchor="t"/>
          <a:lstStyle>
            <a:lvl1pPr algn="l">
              <a:defRPr sz="25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226855"/>
            <a:ext cx="7772400" cy="180049"/>
          </a:xfrm>
        </p:spPr>
        <p:txBody>
          <a:bodyPr anchor="b"/>
          <a:lstStyle>
            <a:lvl1pPr marL="0" indent="0">
              <a:buNone/>
              <a:defRPr sz="1300"/>
            </a:lvl1pPr>
            <a:lvl2pPr marL="285750" indent="0">
              <a:buNone/>
              <a:defRPr sz="1100"/>
            </a:lvl2pPr>
            <a:lvl3pPr marL="571500" indent="0">
              <a:buNone/>
              <a:defRPr sz="1000"/>
            </a:lvl3pPr>
            <a:lvl4pPr marL="857250" indent="0">
              <a:buNone/>
              <a:defRPr sz="900"/>
            </a:lvl4pPr>
            <a:lvl5pPr marL="1143000" indent="0">
              <a:buNone/>
              <a:defRPr sz="900"/>
            </a:lvl5pPr>
            <a:lvl6pPr marL="1428750" indent="0">
              <a:buNone/>
              <a:defRPr sz="900"/>
            </a:lvl6pPr>
            <a:lvl7pPr marL="1714500" indent="0">
              <a:buNone/>
              <a:defRPr sz="900"/>
            </a:lvl7pPr>
            <a:lvl8pPr marL="2000250" indent="0">
              <a:buNone/>
              <a:defRPr sz="900"/>
            </a:lvl8pPr>
            <a:lvl9pPr marL="22860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8930428"/>
      </p:ext>
    </p:extLst>
  </p:cSld>
  <p:clrMapOvr>
    <a:masterClrMapping/>
  </p:clrMapOvr>
  <p:transition>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2133603"/>
            <a:ext cx="3543300" cy="1144929"/>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133603"/>
            <a:ext cx="3543300" cy="1144929"/>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221628"/>
      </p:ext>
    </p:extLst>
  </p:cSld>
  <p:clrMapOvr>
    <a:masterClrMapping/>
  </p:clrMapOvr>
  <p:transition>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03710"/>
            <a:ext cx="8229600" cy="31393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67129"/>
            <a:ext cx="4040188" cy="207749"/>
          </a:xfrm>
        </p:spPr>
        <p:txBody>
          <a:bodyPr anchor="b"/>
          <a:lstStyle>
            <a:lvl1pPr marL="0" indent="0">
              <a:buNone/>
              <a:defRPr sz="1500" b="1"/>
            </a:lvl1pPr>
            <a:lvl2pPr marL="285750" indent="0">
              <a:buNone/>
              <a:defRPr sz="1300" b="1"/>
            </a:lvl2pPr>
            <a:lvl3pPr marL="571500" indent="0">
              <a:buNone/>
              <a:defRPr sz="1100"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994118"/>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967129"/>
            <a:ext cx="4041775" cy="207749"/>
          </a:xfrm>
        </p:spPr>
        <p:txBody>
          <a:bodyPr anchor="b"/>
          <a:lstStyle>
            <a:lvl1pPr marL="0" indent="0">
              <a:buNone/>
              <a:defRPr sz="1500" b="1"/>
            </a:lvl1pPr>
            <a:lvl2pPr marL="285750" indent="0">
              <a:buNone/>
              <a:defRPr sz="1300" b="1"/>
            </a:lvl2pPr>
            <a:lvl3pPr marL="571500" indent="0">
              <a:buNone/>
              <a:defRPr sz="1100"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028" y="2174876"/>
            <a:ext cx="4041775" cy="994118"/>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2024451"/>
      </p:ext>
    </p:extLst>
  </p:cSld>
  <p:clrMapOvr>
    <a:masterClrMapping/>
  </p:clrMapOvr>
  <p:transition>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06671322"/>
      </p:ext>
    </p:extLst>
  </p:cSld>
  <p:clrMapOvr>
    <a:masterClrMapping/>
  </p:clrMapOvr>
  <p:transition>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pic>
        <p:nvPicPr>
          <p:cNvPr id="4" name="Picture 1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2090" y="166019"/>
            <a:ext cx="474242" cy="49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797061" y="305373"/>
            <a:ext cx="7239000" cy="313932"/>
          </a:xfrm>
        </p:spPr>
        <p:txBody>
          <a:bodyPr/>
          <a:lstStyle>
            <a:lvl1pPr>
              <a:defRPr>
                <a:latin typeface="Calibri" panose="020F0502020204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55836995"/>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609398"/>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30469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201025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236814"/>
      </p:ext>
    </p:extLst>
  </p:cSld>
  <p:clrMapOvr>
    <a:masterClrMapping/>
  </p:clrMapOvr>
  <p:transition>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265054"/>
            <a:ext cx="3008313" cy="170047"/>
          </a:xfrm>
        </p:spPr>
        <p:txBody>
          <a:bodyPr/>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1334211"/>
          </a:xfrm>
        </p:spPr>
        <p:txBody>
          <a:bodyPr/>
          <a:lstStyle>
            <a:lvl1pPr>
              <a:defRPr sz="20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124650"/>
          </a:xfrm>
        </p:spPr>
        <p:txBody>
          <a:bodyPr/>
          <a:lstStyle>
            <a:lvl1pPr marL="0" indent="0">
              <a:buNone/>
              <a:defRPr sz="900"/>
            </a:lvl1pPr>
            <a:lvl2pPr marL="285750" indent="0">
              <a:buNone/>
              <a:defRPr sz="800"/>
            </a:lvl2pPr>
            <a:lvl3pPr marL="571500" indent="0">
              <a:buNone/>
              <a:defRPr sz="600"/>
            </a:lvl3pPr>
            <a:lvl4pPr marL="857250" indent="0">
              <a:buNone/>
              <a:defRPr sz="600"/>
            </a:lvl4pPr>
            <a:lvl5pPr marL="1143000" indent="0">
              <a:buNone/>
              <a:defRPr sz="600"/>
            </a:lvl5pPr>
            <a:lvl6pPr marL="1428750" indent="0">
              <a:buNone/>
              <a:defRPr sz="600"/>
            </a:lvl6pPr>
            <a:lvl7pPr marL="1714500" indent="0">
              <a:buNone/>
              <a:defRPr sz="600"/>
            </a:lvl7pPr>
            <a:lvl8pPr marL="2000250" indent="0">
              <a:buNone/>
              <a:defRPr sz="600"/>
            </a:lvl8pPr>
            <a:lvl9pPr marL="2286000" indent="0">
              <a:buNone/>
              <a:defRPr sz="600"/>
            </a:lvl9pPr>
          </a:lstStyle>
          <a:p>
            <a:pPr lvl="0"/>
            <a:r>
              <a:rPr lang="en-US" smtClean="0"/>
              <a:t>Click to edit Master text styles</a:t>
            </a:r>
          </a:p>
        </p:txBody>
      </p:sp>
    </p:spTree>
    <p:extLst>
      <p:ext uri="{BB962C8B-B14F-4D97-AF65-F5344CB8AC3E}">
        <p14:creationId xmlns:p14="http://schemas.microsoft.com/office/powerpoint/2010/main" val="1269829012"/>
      </p:ext>
    </p:extLst>
  </p:cSld>
  <p:clrMapOvr>
    <a:masterClrMapping/>
  </p:clrMapOvr>
  <p:transition>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97291"/>
            <a:ext cx="5486400" cy="170047"/>
          </a:xfrm>
        </p:spPr>
        <p:txBody>
          <a:bodyPr/>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276999"/>
          </a:xfrm>
        </p:spPr>
        <p:txBody>
          <a:bodyPr/>
          <a:lstStyle>
            <a:lvl1pPr marL="0" indent="0">
              <a:buNone/>
              <a:defRPr sz="2000"/>
            </a:lvl1pPr>
            <a:lvl2pPr marL="285750" indent="0">
              <a:buNone/>
              <a:defRPr sz="1800"/>
            </a:lvl2pPr>
            <a:lvl3pPr marL="571500" indent="0">
              <a:buNone/>
              <a:defRPr sz="1500"/>
            </a:lvl3pPr>
            <a:lvl4pPr marL="857250" indent="0">
              <a:buNone/>
              <a:defRPr sz="1300"/>
            </a:lvl4pPr>
            <a:lvl5pPr marL="1143000" indent="0">
              <a:buNone/>
              <a:defRPr sz="1300"/>
            </a:lvl5pPr>
            <a:lvl6pPr marL="1428750" indent="0">
              <a:buNone/>
              <a:defRPr sz="1300"/>
            </a:lvl6pPr>
            <a:lvl7pPr marL="1714500" indent="0">
              <a:buNone/>
              <a:defRPr sz="1300"/>
            </a:lvl7pPr>
            <a:lvl8pPr marL="2000250" indent="0">
              <a:buNone/>
              <a:defRPr sz="1300"/>
            </a:lvl8pPr>
            <a:lvl9pPr marL="2286000" indent="0">
              <a:buNone/>
              <a:defRPr sz="13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41"/>
            <a:ext cx="5486400" cy="124650"/>
          </a:xfrm>
        </p:spPr>
        <p:txBody>
          <a:bodyPr/>
          <a:lstStyle>
            <a:lvl1pPr marL="0" indent="0">
              <a:buNone/>
              <a:defRPr sz="900"/>
            </a:lvl1pPr>
            <a:lvl2pPr marL="285750" indent="0">
              <a:buNone/>
              <a:defRPr sz="800"/>
            </a:lvl2pPr>
            <a:lvl3pPr marL="571500" indent="0">
              <a:buNone/>
              <a:defRPr sz="600"/>
            </a:lvl3pPr>
            <a:lvl4pPr marL="857250" indent="0">
              <a:buNone/>
              <a:defRPr sz="600"/>
            </a:lvl4pPr>
            <a:lvl5pPr marL="1143000" indent="0">
              <a:buNone/>
              <a:defRPr sz="600"/>
            </a:lvl5pPr>
            <a:lvl6pPr marL="1428750" indent="0">
              <a:buNone/>
              <a:defRPr sz="600"/>
            </a:lvl6pPr>
            <a:lvl7pPr marL="1714500" indent="0">
              <a:buNone/>
              <a:defRPr sz="600"/>
            </a:lvl7pPr>
            <a:lvl8pPr marL="2000250" indent="0">
              <a:buNone/>
              <a:defRPr sz="600"/>
            </a:lvl8pPr>
            <a:lvl9pPr marL="2286000" indent="0">
              <a:buNone/>
              <a:defRPr sz="600"/>
            </a:lvl9pPr>
          </a:lstStyle>
          <a:p>
            <a:pPr lvl="0"/>
            <a:r>
              <a:rPr lang="en-US" smtClean="0"/>
              <a:t>Click to edit Master text styles</a:t>
            </a:r>
          </a:p>
        </p:txBody>
      </p:sp>
    </p:spTree>
    <p:extLst>
      <p:ext uri="{BB962C8B-B14F-4D97-AF65-F5344CB8AC3E}">
        <p14:creationId xmlns:p14="http://schemas.microsoft.com/office/powerpoint/2010/main" val="2360271846"/>
      </p:ext>
    </p:extLst>
  </p:cSld>
  <p:clrMapOvr>
    <a:masterClrMapping/>
  </p:clrMapOvr>
  <p:transition>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691665" y="2133605"/>
            <a:ext cx="2071336" cy="1393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7213750"/>
      </p:ext>
    </p:extLst>
  </p:cSld>
  <p:clrMapOvr>
    <a:masterClrMapping/>
  </p:clrMapOvr>
  <p:transition>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1" y="1336675"/>
            <a:ext cx="941796" cy="2190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66615" y="1336675"/>
            <a:ext cx="1434239" cy="2190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1003356"/>
      </p:ext>
    </p:extLst>
  </p:cSld>
  <p:clrMapOvr>
    <a:masterClrMapping/>
  </p:clrMapOvr>
  <p:transition>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8" descr="PGE_SpotlightLogowh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Gray">
          <a:xfrm>
            <a:off x="1525588" y="5264150"/>
            <a:ext cx="12065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bwMode="white">
          <a:xfrm>
            <a:off x="1524000" y="2073194"/>
            <a:ext cx="7239000" cy="1203406"/>
          </a:xfrm>
        </p:spPr>
        <p:txBody>
          <a:bodyPr/>
          <a:lstStyle>
            <a:lvl1pPr>
              <a:defRPr sz="4600">
                <a:solidFill>
                  <a:schemeClr val="bg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bwMode="white">
          <a:xfrm>
            <a:off x="1524000" y="3429001"/>
            <a:ext cx="7239000" cy="304699"/>
          </a:xfrm>
        </p:spPr>
        <p:txBody>
          <a:bodyPr/>
          <a:lstStyle>
            <a:lvl1pPr>
              <a:spcBef>
                <a:spcPct val="0"/>
              </a:spcBef>
              <a:defRPr>
                <a:solidFill>
                  <a:schemeClr val="tx2"/>
                </a:solidFill>
              </a:defRPr>
            </a:lvl1pPr>
          </a:lstStyle>
          <a:p>
            <a:pPr lvl="0"/>
            <a:r>
              <a:rPr lang="en-US" noProof="0" smtClean="0"/>
              <a:t>Click to edit Master subtitle style</a:t>
            </a:r>
          </a:p>
        </p:txBody>
      </p:sp>
    </p:spTree>
    <p:extLst>
      <p:ext uri="{BB962C8B-B14F-4D97-AF65-F5344CB8AC3E}">
        <p14:creationId xmlns:p14="http://schemas.microsoft.com/office/powerpoint/2010/main" val="424586022"/>
      </p:ext>
    </p:extLst>
  </p:cSld>
  <p:clrMapOvr>
    <a:masterClrMapping/>
  </p:clrMapOvr>
  <p:transition>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0" y="1435100"/>
            <a:ext cx="7239000" cy="17679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4550790"/>
      </p:ext>
    </p:extLst>
  </p:cSld>
  <p:clrMapOvr>
    <a:masterClrMapping/>
  </p:clrMapOvr>
  <p:transition>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04644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129901"/>
            <a:ext cx="77724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97593"/>
      </p:ext>
    </p:extLst>
  </p:cSld>
  <p:clrMapOvr>
    <a:masterClrMapping/>
  </p:clrMapOvr>
  <p:transition>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435101"/>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435101"/>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6955788"/>
      </p:ext>
    </p:extLst>
  </p:cSld>
  <p:clrMapOvr>
    <a:masterClrMapping/>
  </p:clrMapOvr>
  <p:transition>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20580"/>
            <a:ext cx="8229600" cy="49705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10079"/>
            <a:ext cx="4040188"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10079"/>
            <a:ext cx="4041775"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1800854"/>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55449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09443169"/>
      </p:ext>
    </p:extLst>
  </p:cSld>
  <p:clrMapOvr>
    <a:masterClrMapping/>
  </p:clrMapOvr>
  <p:transition>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869098"/>
      </p:ext>
    </p:extLst>
  </p:cSld>
  <p:clrMapOvr>
    <a:masterClrMapping/>
  </p:clrMapOvr>
  <p:transition>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911880"/>
            <a:ext cx="3008313" cy="52322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2536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3025617"/>
      </p:ext>
    </p:extLst>
  </p:cSld>
  <p:clrMapOvr>
    <a:masterClrMapping/>
  </p:clrMapOvr>
  <p:transition>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8"/>
            <a:ext cx="5486400" cy="26161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40"/>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7641673"/>
      </p:ext>
    </p:extLst>
  </p:cSld>
  <p:clrMapOvr>
    <a:masterClrMapping/>
  </p:clrMapOvr>
  <p:transition>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665672" y="1435101"/>
            <a:ext cx="7097328" cy="14091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0112932"/>
      </p:ext>
    </p:extLst>
  </p:cSld>
  <p:clrMapOvr>
    <a:masterClrMapping/>
  </p:clrMapOvr>
  <p:transition>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1" y="547689"/>
            <a:ext cx="1988237" cy="2281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35505" y="547689"/>
            <a:ext cx="2665345" cy="2281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284436"/>
      </p:ext>
    </p:extLst>
  </p:cSld>
  <p:clrMapOvr>
    <a:masterClrMapping/>
  </p:clrMapOvr>
  <p:transition>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542756"/>
            <a:ext cx="7239000" cy="497059"/>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0" y="1435100"/>
            <a:ext cx="7239000" cy="304699"/>
          </a:xfrm>
        </p:spPr>
        <p:txBody>
          <a:bodyPr/>
          <a:lstStyle/>
          <a:p>
            <a:pPr lvl="0"/>
            <a:endParaRPr lang="en-US" noProof="0" dirty="0" smtClean="0"/>
          </a:p>
        </p:txBody>
      </p:sp>
    </p:spTree>
    <p:extLst>
      <p:ext uri="{BB962C8B-B14F-4D97-AF65-F5344CB8AC3E}">
        <p14:creationId xmlns:p14="http://schemas.microsoft.com/office/powerpoint/2010/main" val="3809960265"/>
      </p:ext>
    </p:extLst>
  </p:cSld>
  <p:clrMapOvr>
    <a:masterClrMapping/>
  </p:clrMapOvr>
  <p:transition>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8"/>
          <p:cNvSpPr txBox="1">
            <a:spLocks noChangeArrowheads="1"/>
          </p:cNvSpPr>
          <p:nvPr/>
        </p:nvSpPr>
        <p:spPr bwMode="white">
          <a:xfrm>
            <a:off x="6781800" y="381001"/>
            <a:ext cx="1981200" cy="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eaLnBrk="0" hangingPunct="0">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eaLnBrk="0" hangingPunct="0">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eaLnBrk="0" hangingPunct="0">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eaLnBrk="0" hangingPunct="0">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algn="ctr" eaLnBrk="0" fontAlgn="base" hangingPunct="0">
              <a:lnSpc>
                <a:spcPct val="90000"/>
              </a:lnSpc>
              <a:spcBef>
                <a:spcPct val="30000"/>
              </a:spcBef>
              <a:spcAft>
                <a:spcPct val="0"/>
              </a:spcAf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algn="ctr" eaLnBrk="0" fontAlgn="base" hangingPunct="0">
              <a:lnSpc>
                <a:spcPct val="90000"/>
              </a:lnSpc>
              <a:spcBef>
                <a:spcPct val="30000"/>
              </a:spcBef>
              <a:spcAft>
                <a:spcPct val="0"/>
              </a:spcAf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algn="ctr" eaLnBrk="0" fontAlgn="base" hangingPunct="0">
              <a:lnSpc>
                <a:spcPct val="90000"/>
              </a:lnSpc>
              <a:spcBef>
                <a:spcPct val="30000"/>
              </a:spcBef>
              <a:spcAft>
                <a:spcPct val="0"/>
              </a:spcAf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algn="ctr" eaLnBrk="0" fontAlgn="base" hangingPunct="0">
              <a:lnSpc>
                <a:spcPct val="90000"/>
              </a:lnSpc>
              <a:spcBef>
                <a:spcPct val="30000"/>
              </a:spcBef>
              <a:spcAft>
                <a:spcPct val="0"/>
              </a:spcAft>
              <a:defRPr sz="20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eaLnBrk="1" hangingPunct="1">
              <a:spcBef>
                <a:spcPct val="0"/>
              </a:spcBef>
            </a:pPr>
            <a:fld id="{26ACD14D-25C1-4A9B-8153-67C8B48CFDD3}" type="slidenum">
              <a:rPr lang="en-US" sz="600" b="1">
                <a:solidFill>
                  <a:srgbClr val="FFFFFF"/>
                </a:solidFill>
              </a:rPr>
              <a:pPr algn="r" eaLnBrk="1" hangingPunct="1">
                <a:spcBef>
                  <a:spcPct val="0"/>
                </a:spcBef>
              </a:pPr>
              <a:t>‹#›</a:t>
            </a:fld>
            <a:endParaRPr lang="en-US" sz="600" b="1" dirty="0">
              <a:solidFill>
                <a:srgbClr val="FFFFFF"/>
              </a:solidFill>
            </a:endParaRPr>
          </a:p>
        </p:txBody>
      </p:sp>
      <p:sp>
        <p:nvSpPr>
          <p:cNvPr id="63490" name="Rectangle 2"/>
          <p:cNvSpPr>
            <a:spLocks noGrp="1" noChangeArrowheads="1"/>
          </p:cNvSpPr>
          <p:nvPr>
            <p:ph type="ctrTitle"/>
          </p:nvPr>
        </p:nvSpPr>
        <p:spPr bwMode="white">
          <a:xfrm>
            <a:off x="1524000" y="2643267"/>
            <a:ext cx="7239000" cy="379335"/>
          </a:xfrm>
        </p:spPr>
        <p:txBody>
          <a:bodyPr/>
          <a:lstStyle>
            <a:lvl1pPr>
              <a:defRPr sz="2900">
                <a:solidFill>
                  <a:schemeClr val="bg1"/>
                </a:solidFill>
              </a:defRPr>
            </a:lvl1pPr>
          </a:lstStyle>
          <a:p>
            <a:pPr lvl="0"/>
            <a:r>
              <a:rPr lang="en-US" noProof="0" smtClean="0"/>
              <a:t>Click to edit Master title style</a:t>
            </a:r>
          </a:p>
        </p:txBody>
      </p:sp>
      <p:sp>
        <p:nvSpPr>
          <p:cNvPr id="63491" name="Rectangle 3"/>
          <p:cNvSpPr>
            <a:spLocks noGrp="1" noChangeArrowheads="1"/>
          </p:cNvSpPr>
          <p:nvPr>
            <p:ph type="subTitle" idx="1"/>
          </p:nvPr>
        </p:nvSpPr>
        <p:spPr bwMode="white">
          <a:xfrm>
            <a:off x="1524000" y="3200404"/>
            <a:ext cx="7239000" cy="193899"/>
          </a:xfrm>
        </p:spPr>
        <p:txBody>
          <a:bodyPr/>
          <a:lstStyle>
            <a:lvl1pPr>
              <a:spcBef>
                <a:spcPct val="0"/>
              </a:spcBef>
              <a:defRPr>
                <a:solidFill>
                  <a:schemeClr val="tx2"/>
                </a:solidFill>
              </a:defRPr>
            </a:lvl1pPr>
          </a:lstStyle>
          <a:p>
            <a:pPr lvl="0"/>
            <a:r>
              <a:rPr lang="en-US" noProof="0" smtClean="0"/>
              <a:t>Click to edit Master subtitle style</a:t>
            </a:r>
          </a:p>
        </p:txBody>
      </p:sp>
    </p:spTree>
    <p:extLst>
      <p:ext uri="{BB962C8B-B14F-4D97-AF65-F5344CB8AC3E}">
        <p14:creationId xmlns:p14="http://schemas.microsoft.com/office/powerpoint/2010/main" val="1953827585"/>
      </p:ext>
    </p:extLst>
  </p:cSld>
  <p:clrMapOvr>
    <a:masterClrMapping/>
  </p:clrMapOvr>
  <p:transition>
    <p:wipe dir="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0" y="2133604"/>
            <a:ext cx="7239000" cy="12403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4273361"/>
      </p:ext>
    </p:extLst>
  </p:cSld>
  <p:clrMapOvr>
    <a:masterClrMapping/>
  </p:clrMapOvr>
  <p:transition>
    <p:wipe dir="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327013"/>
          </a:xfrm>
        </p:spPr>
        <p:txBody>
          <a:bodyPr anchor="t"/>
          <a:lstStyle>
            <a:lvl1pPr algn="l">
              <a:defRPr sz="25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226854"/>
            <a:ext cx="7772400" cy="180049"/>
          </a:xfrm>
        </p:spPr>
        <p:txBody>
          <a:bodyPr anchor="b"/>
          <a:lstStyle>
            <a:lvl1pPr marL="0" indent="0">
              <a:buNone/>
              <a:defRPr sz="1300"/>
            </a:lvl1pPr>
            <a:lvl2pPr marL="285750" indent="0">
              <a:buNone/>
              <a:defRPr sz="1100"/>
            </a:lvl2pPr>
            <a:lvl3pPr marL="571500" indent="0">
              <a:buNone/>
              <a:defRPr sz="1000"/>
            </a:lvl3pPr>
            <a:lvl4pPr marL="857250" indent="0">
              <a:buNone/>
              <a:defRPr sz="900"/>
            </a:lvl4pPr>
            <a:lvl5pPr marL="1143000" indent="0">
              <a:buNone/>
              <a:defRPr sz="900"/>
            </a:lvl5pPr>
            <a:lvl6pPr marL="1428750" indent="0">
              <a:buNone/>
              <a:defRPr sz="900"/>
            </a:lvl6pPr>
            <a:lvl7pPr marL="1714500" indent="0">
              <a:buNone/>
              <a:defRPr sz="900"/>
            </a:lvl7pPr>
            <a:lvl8pPr marL="2000250" indent="0">
              <a:buNone/>
              <a:defRPr sz="900"/>
            </a:lvl8pPr>
            <a:lvl9pPr marL="2286000" indent="0">
              <a:buNone/>
              <a:defRPr sz="900"/>
            </a:lvl9pPr>
          </a:lstStyle>
          <a:p>
            <a:pPr lvl="0"/>
            <a:r>
              <a:rPr lang="en-US" smtClean="0"/>
              <a:t>Click to edit Master text styles</a:t>
            </a:r>
          </a:p>
        </p:txBody>
      </p:sp>
    </p:spTree>
    <p:extLst>
      <p:ext uri="{BB962C8B-B14F-4D97-AF65-F5344CB8AC3E}">
        <p14:creationId xmlns:p14="http://schemas.microsoft.com/office/powerpoint/2010/main" val="170923481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10799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129901"/>
            <a:ext cx="77724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1393756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2133603"/>
            <a:ext cx="3543300" cy="1144929"/>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133603"/>
            <a:ext cx="3543300" cy="1144929"/>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1790337"/>
      </p:ext>
    </p:extLst>
  </p:cSld>
  <p:clrMapOvr>
    <a:masterClrMapping/>
  </p:clrMapOvr>
  <p:transition>
    <p:wipe dir="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03709"/>
            <a:ext cx="8229600" cy="31393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67128"/>
            <a:ext cx="4040188" cy="207749"/>
          </a:xfrm>
        </p:spPr>
        <p:txBody>
          <a:bodyPr anchor="b"/>
          <a:lstStyle>
            <a:lvl1pPr marL="0" indent="0">
              <a:buNone/>
              <a:defRPr sz="1500" b="1"/>
            </a:lvl1pPr>
            <a:lvl2pPr marL="285750" indent="0">
              <a:buNone/>
              <a:defRPr sz="1300" b="1"/>
            </a:lvl2pPr>
            <a:lvl3pPr marL="571500" indent="0">
              <a:buNone/>
              <a:defRPr sz="1100"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994118"/>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967128"/>
            <a:ext cx="4041775" cy="207749"/>
          </a:xfrm>
        </p:spPr>
        <p:txBody>
          <a:bodyPr anchor="b"/>
          <a:lstStyle>
            <a:lvl1pPr marL="0" indent="0">
              <a:buNone/>
              <a:defRPr sz="1500" b="1"/>
            </a:lvl1pPr>
            <a:lvl2pPr marL="285750" indent="0">
              <a:buNone/>
              <a:defRPr sz="1300" b="1"/>
            </a:lvl2pPr>
            <a:lvl3pPr marL="571500" indent="0">
              <a:buNone/>
              <a:defRPr sz="1100"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028" y="2174876"/>
            <a:ext cx="4041775" cy="994118"/>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2954147"/>
      </p:ext>
    </p:extLst>
  </p:cSld>
  <p:clrMapOvr>
    <a:masterClrMapping/>
  </p:clrMapOvr>
  <p:transition>
    <p:wipe dir="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72169470"/>
      </p:ext>
    </p:extLst>
  </p:cSld>
  <p:clrMapOvr>
    <a:masterClrMapping/>
  </p:clrMapOvr>
  <p:transition>
    <p:wipe dir="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pic>
        <p:nvPicPr>
          <p:cNvPr id="4" name="Picture 1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2090" y="166019"/>
            <a:ext cx="474242" cy="49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797061" y="305373"/>
            <a:ext cx="7239000" cy="313932"/>
          </a:xfrm>
        </p:spPr>
        <p:txBody>
          <a:bodyPr/>
          <a:lstStyle>
            <a:lvl1pPr>
              <a:defRPr>
                <a:latin typeface="Calibri" panose="020F0502020204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25995272"/>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051805"/>
      </p:ext>
    </p:extLst>
  </p:cSld>
  <p:clrMapOvr>
    <a:masterClrMapping/>
  </p:clrMapOvr>
  <p:transition>
    <p:wipe dir="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265054"/>
            <a:ext cx="3008313" cy="170047"/>
          </a:xfrm>
        </p:spPr>
        <p:txBody>
          <a:bodyPr/>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1334211"/>
          </a:xfrm>
        </p:spPr>
        <p:txBody>
          <a:bodyPr/>
          <a:lstStyle>
            <a:lvl1pPr>
              <a:defRPr sz="20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124650"/>
          </a:xfrm>
        </p:spPr>
        <p:txBody>
          <a:bodyPr/>
          <a:lstStyle>
            <a:lvl1pPr marL="0" indent="0">
              <a:buNone/>
              <a:defRPr sz="900"/>
            </a:lvl1pPr>
            <a:lvl2pPr marL="285750" indent="0">
              <a:buNone/>
              <a:defRPr sz="800"/>
            </a:lvl2pPr>
            <a:lvl3pPr marL="571500" indent="0">
              <a:buNone/>
              <a:defRPr sz="600"/>
            </a:lvl3pPr>
            <a:lvl4pPr marL="857250" indent="0">
              <a:buNone/>
              <a:defRPr sz="600"/>
            </a:lvl4pPr>
            <a:lvl5pPr marL="1143000" indent="0">
              <a:buNone/>
              <a:defRPr sz="600"/>
            </a:lvl5pPr>
            <a:lvl6pPr marL="1428750" indent="0">
              <a:buNone/>
              <a:defRPr sz="600"/>
            </a:lvl6pPr>
            <a:lvl7pPr marL="1714500" indent="0">
              <a:buNone/>
              <a:defRPr sz="600"/>
            </a:lvl7pPr>
            <a:lvl8pPr marL="2000250" indent="0">
              <a:buNone/>
              <a:defRPr sz="600"/>
            </a:lvl8pPr>
            <a:lvl9pPr marL="2286000" indent="0">
              <a:buNone/>
              <a:defRPr sz="600"/>
            </a:lvl9pPr>
          </a:lstStyle>
          <a:p>
            <a:pPr lvl="0"/>
            <a:r>
              <a:rPr lang="en-US" smtClean="0"/>
              <a:t>Click to edit Master text styles</a:t>
            </a:r>
          </a:p>
        </p:txBody>
      </p:sp>
    </p:spTree>
    <p:extLst>
      <p:ext uri="{BB962C8B-B14F-4D97-AF65-F5344CB8AC3E}">
        <p14:creationId xmlns:p14="http://schemas.microsoft.com/office/powerpoint/2010/main" val="3118928059"/>
      </p:ext>
    </p:extLst>
  </p:cSld>
  <p:clrMapOvr>
    <a:masterClrMapping/>
  </p:clrMapOvr>
  <p:transition>
    <p:wipe dir="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97291"/>
            <a:ext cx="5486400" cy="170047"/>
          </a:xfrm>
        </p:spPr>
        <p:txBody>
          <a:bodyPr/>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276999"/>
          </a:xfrm>
        </p:spPr>
        <p:txBody>
          <a:bodyPr/>
          <a:lstStyle>
            <a:lvl1pPr marL="0" indent="0">
              <a:buNone/>
              <a:defRPr sz="2000"/>
            </a:lvl1pPr>
            <a:lvl2pPr marL="285750" indent="0">
              <a:buNone/>
              <a:defRPr sz="1800"/>
            </a:lvl2pPr>
            <a:lvl3pPr marL="571500" indent="0">
              <a:buNone/>
              <a:defRPr sz="1500"/>
            </a:lvl3pPr>
            <a:lvl4pPr marL="857250" indent="0">
              <a:buNone/>
              <a:defRPr sz="1300"/>
            </a:lvl4pPr>
            <a:lvl5pPr marL="1143000" indent="0">
              <a:buNone/>
              <a:defRPr sz="1300"/>
            </a:lvl5pPr>
            <a:lvl6pPr marL="1428750" indent="0">
              <a:buNone/>
              <a:defRPr sz="1300"/>
            </a:lvl6pPr>
            <a:lvl7pPr marL="1714500" indent="0">
              <a:buNone/>
              <a:defRPr sz="1300"/>
            </a:lvl7pPr>
            <a:lvl8pPr marL="2000250" indent="0">
              <a:buNone/>
              <a:defRPr sz="1300"/>
            </a:lvl8pPr>
            <a:lvl9pPr marL="2286000" indent="0">
              <a:buNone/>
              <a:defRPr sz="13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41"/>
            <a:ext cx="5486400" cy="124650"/>
          </a:xfrm>
        </p:spPr>
        <p:txBody>
          <a:bodyPr/>
          <a:lstStyle>
            <a:lvl1pPr marL="0" indent="0">
              <a:buNone/>
              <a:defRPr sz="900"/>
            </a:lvl1pPr>
            <a:lvl2pPr marL="285750" indent="0">
              <a:buNone/>
              <a:defRPr sz="800"/>
            </a:lvl2pPr>
            <a:lvl3pPr marL="571500" indent="0">
              <a:buNone/>
              <a:defRPr sz="600"/>
            </a:lvl3pPr>
            <a:lvl4pPr marL="857250" indent="0">
              <a:buNone/>
              <a:defRPr sz="600"/>
            </a:lvl4pPr>
            <a:lvl5pPr marL="1143000" indent="0">
              <a:buNone/>
              <a:defRPr sz="600"/>
            </a:lvl5pPr>
            <a:lvl6pPr marL="1428750" indent="0">
              <a:buNone/>
              <a:defRPr sz="600"/>
            </a:lvl6pPr>
            <a:lvl7pPr marL="1714500" indent="0">
              <a:buNone/>
              <a:defRPr sz="600"/>
            </a:lvl7pPr>
            <a:lvl8pPr marL="2000250" indent="0">
              <a:buNone/>
              <a:defRPr sz="600"/>
            </a:lvl8pPr>
            <a:lvl9pPr marL="2286000" indent="0">
              <a:buNone/>
              <a:defRPr sz="600"/>
            </a:lvl9pPr>
          </a:lstStyle>
          <a:p>
            <a:pPr lvl="0"/>
            <a:r>
              <a:rPr lang="en-US" smtClean="0"/>
              <a:t>Click to edit Master text styles</a:t>
            </a:r>
          </a:p>
        </p:txBody>
      </p:sp>
    </p:spTree>
    <p:extLst>
      <p:ext uri="{BB962C8B-B14F-4D97-AF65-F5344CB8AC3E}">
        <p14:creationId xmlns:p14="http://schemas.microsoft.com/office/powerpoint/2010/main" val="2447294970"/>
      </p:ext>
    </p:extLst>
  </p:cSld>
  <p:clrMapOvr>
    <a:masterClrMapping/>
  </p:clrMapOvr>
  <p:transition>
    <p:wipe dir="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691665" y="2133604"/>
            <a:ext cx="2071336" cy="1393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9132840"/>
      </p:ext>
    </p:extLst>
  </p:cSld>
  <p:clrMapOvr>
    <a:masterClrMapping/>
  </p:clrMapOvr>
  <p:transition>
    <p:wipe dir="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1" y="1336675"/>
            <a:ext cx="941796" cy="2190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66614" y="1336675"/>
            <a:ext cx="1434239" cy="2190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4779225"/>
      </p:ext>
    </p:extLst>
  </p:cSld>
  <p:clrMapOvr>
    <a:masterClrMapping/>
  </p:clrMapOvr>
  <p:transition>
    <p:wipe dir="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 Box 8"/>
          <p:cNvSpPr txBox="1">
            <a:spLocks noChangeArrowheads="1"/>
          </p:cNvSpPr>
          <p:nvPr userDrawn="1"/>
        </p:nvSpPr>
        <p:spPr bwMode="white">
          <a:xfrm>
            <a:off x="6781800" y="381000"/>
            <a:ext cx="198120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37931725" indent="-37474525" eaLnBrk="0" hangingPunct="0">
              <a:spcBef>
                <a:spcPct val="50000"/>
              </a:spcBef>
              <a:defRPr>
                <a:solidFill>
                  <a:schemeClr val="tx1"/>
                </a:solidFill>
                <a:latin typeface="Arial" charset="0"/>
                <a:ea typeface="Arial Unicode MS" pitchFamily="34" charset="-128"/>
                <a:cs typeface="Arial Unicode MS" pitchFamily="34" charset="-128"/>
              </a:defRPr>
            </a:lvl2pPr>
            <a:lvl3pPr eaLnBrk="0" hangingPunct="0">
              <a:spcBef>
                <a:spcPct val="50000"/>
              </a:spcBef>
              <a:defRPr>
                <a:solidFill>
                  <a:schemeClr val="tx1"/>
                </a:solidFill>
                <a:latin typeface="Arial" charset="0"/>
                <a:ea typeface="Arial Unicode MS" pitchFamily="34" charset="-128"/>
                <a:cs typeface="Arial Unicode MS" pitchFamily="34" charset="-128"/>
              </a:defRPr>
            </a:lvl3pPr>
            <a:lvl4pPr indent="1371600" eaLnBrk="0" hangingPunct="0">
              <a:spcBef>
                <a:spcPct val="50000"/>
              </a:spcBef>
              <a:defRPr>
                <a:solidFill>
                  <a:schemeClr val="tx1"/>
                </a:solidFill>
                <a:latin typeface="Arial" charset="0"/>
                <a:ea typeface="Arial Unicode MS" pitchFamily="34" charset="-128"/>
                <a:cs typeface="Arial Unicode MS" pitchFamily="34" charset="-128"/>
              </a:defRPr>
            </a:lvl4pPr>
            <a:lvl5pPr indent="1828800" eaLnBrk="0" hangingPunct="0">
              <a:spcBef>
                <a:spcPct val="50000"/>
              </a:spcBef>
              <a:defRPr>
                <a:solidFill>
                  <a:schemeClr val="tx1"/>
                </a:solidFill>
                <a:latin typeface="Arial" charset="0"/>
                <a:ea typeface="Arial Unicode MS" pitchFamily="34" charset="-128"/>
                <a:cs typeface="Arial Unicode MS" pitchFamily="34" charset="-128"/>
              </a:defRPr>
            </a:lvl5pPr>
            <a:lvl6pPr marL="4572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9144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13716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18288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B1189223-433F-4162-9DA0-23EB67643124}" type="slidenum">
              <a:rPr lang="en-US" sz="900" b="1" smtClean="0">
                <a:solidFill>
                  <a:srgbClr val="FFFFFF"/>
                </a:solidFill>
              </a:rPr>
              <a:pPr algn="r" eaLnBrk="1" hangingPunct="1">
                <a:spcBef>
                  <a:spcPct val="0"/>
                </a:spcBef>
                <a:defRPr/>
              </a:pPr>
              <a:t>‹#›</a:t>
            </a:fld>
            <a:endParaRPr lang="en-US" sz="900" b="1" dirty="0" smtClean="0">
              <a:solidFill>
                <a:srgbClr val="FFFFFF"/>
              </a:solidFill>
            </a:endParaRPr>
          </a:p>
        </p:txBody>
      </p:sp>
      <p:sp>
        <p:nvSpPr>
          <p:cNvPr id="63490" name="Rectangle 2"/>
          <p:cNvSpPr>
            <a:spLocks noGrp="1" noChangeArrowheads="1"/>
          </p:cNvSpPr>
          <p:nvPr>
            <p:ph type="ctrTitle"/>
          </p:nvPr>
        </p:nvSpPr>
        <p:spPr bwMode="white">
          <a:xfrm>
            <a:off x="1524000" y="1828800"/>
            <a:ext cx="7239000" cy="1193800"/>
          </a:xfrm>
        </p:spPr>
        <p:txBody>
          <a:bodyPr anchor="b"/>
          <a:lstStyle>
            <a:lvl1pPr>
              <a:defRPr sz="4600">
                <a:solidFill>
                  <a:schemeClr val="tx2"/>
                </a:solidFill>
              </a:defRPr>
            </a:lvl1pPr>
          </a:lstStyle>
          <a:p>
            <a:pPr lvl="0"/>
            <a:r>
              <a:rPr lang="en-US" noProof="0" dirty="0" smtClean="0"/>
              <a:t>Click to edit Master title style</a:t>
            </a:r>
          </a:p>
        </p:txBody>
      </p:sp>
      <p:sp>
        <p:nvSpPr>
          <p:cNvPr id="63491" name="Rectangle 3"/>
          <p:cNvSpPr>
            <a:spLocks noGrp="1" noChangeArrowheads="1"/>
          </p:cNvSpPr>
          <p:nvPr>
            <p:ph type="subTitle" idx="1"/>
          </p:nvPr>
        </p:nvSpPr>
        <p:spPr bwMode="white">
          <a:xfrm>
            <a:off x="1524000" y="3200400"/>
            <a:ext cx="7239000" cy="305514"/>
          </a:xfrm>
        </p:spPr>
        <p:txBody>
          <a:bodyPr/>
          <a:lstStyle>
            <a:lvl1pPr>
              <a:spcBef>
                <a:spcPct val="0"/>
              </a:spcBef>
              <a:defRPr>
                <a:solidFill>
                  <a:schemeClr val="bg1"/>
                </a:solidFill>
              </a:defRPr>
            </a:lvl1pPr>
          </a:lstStyle>
          <a:p>
            <a:pPr lvl="0"/>
            <a:r>
              <a:rPr lang="en-US" noProof="0" dirty="0" smtClean="0"/>
              <a:t>Click to edit Master subtitle style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7368" y="4230914"/>
            <a:ext cx="1551835" cy="1613295"/>
          </a:xfrm>
          <a:prstGeom prst="rect">
            <a:avLst/>
          </a:prstGeom>
        </p:spPr>
      </p:pic>
    </p:spTree>
    <p:extLst>
      <p:ext uri="{BB962C8B-B14F-4D97-AF65-F5344CB8AC3E}">
        <p14:creationId xmlns:p14="http://schemas.microsoft.com/office/powerpoint/2010/main" val="3384721331"/>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14600" y="2741615"/>
            <a:ext cx="3009900" cy="22713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76900" y="2741615"/>
            <a:ext cx="3009900" cy="22713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28336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352" y="382973"/>
            <a:ext cx="7239000" cy="418576"/>
          </a:xfrm>
        </p:spPr>
        <p:txBody>
          <a:bodyPr/>
          <a:lstStyle/>
          <a:p>
            <a:r>
              <a:rPr lang="en-US" smtClean="0"/>
              <a:t>Click to edit Master title style</a:t>
            </a:r>
            <a:endParaRPr lang="en-US"/>
          </a:p>
        </p:txBody>
      </p:sp>
      <p:sp>
        <p:nvSpPr>
          <p:cNvPr id="3" name="Content Placeholder 2"/>
          <p:cNvSpPr>
            <a:spLocks noGrp="1"/>
          </p:cNvSpPr>
          <p:nvPr>
            <p:ph idx="1"/>
          </p:nvPr>
        </p:nvSpPr>
        <p:spPr>
          <a:xfrm>
            <a:off x="1142352" y="1163543"/>
            <a:ext cx="7239000" cy="16681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sz="1600"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12"/>
          <p:cNvSpPr txBox="1">
            <a:spLocks noChangeArrowheads="1"/>
          </p:cNvSpPr>
          <p:nvPr userDrawn="1"/>
        </p:nvSpPr>
        <p:spPr bwMode="black">
          <a:xfrm>
            <a:off x="4948238" y="6692900"/>
            <a:ext cx="41433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1702374904"/>
      </p:ext>
    </p:extLst>
  </p:cSld>
  <p:clrMapOvr>
    <a:masterClrMapping/>
  </p:clrMapOvr>
  <p:transition>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03874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129902"/>
            <a:ext cx="7772400" cy="276999"/>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smtClean="0"/>
              <a:t>Click to edit Master text styles</a:t>
            </a:r>
          </a:p>
        </p:txBody>
      </p:sp>
      <p:sp>
        <p:nvSpPr>
          <p:cNvPr id="4" name="Text Box 12"/>
          <p:cNvSpPr txBox="1">
            <a:spLocks noChangeArrowheads="1"/>
          </p:cNvSpPr>
          <p:nvPr userDrawn="1"/>
        </p:nvSpPr>
        <p:spPr bwMode="black">
          <a:xfrm>
            <a:off x="4948238" y="6692900"/>
            <a:ext cx="41433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1377153175"/>
      </p:ext>
    </p:extLst>
  </p:cSld>
  <p:clrMapOvr>
    <a:masterClrMapping/>
  </p:clrMapOvr>
  <p:transition>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224" y="382973"/>
            <a:ext cx="7239000" cy="41857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41224" y="1163542"/>
            <a:ext cx="3543300" cy="2206758"/>
          </a:xfrm>
        </p:spPr>
        <p:txBody>
          <a:bodyPr/>
          <a:lstStyle>
            <a:lvl1pPr>
              <a:defRPr sz="2800"/>
            </a:lvl1pPr>
            <a:lvl2pPr>
              <a:defRPr sz="2400"/>
            </a:lvl2pPr>
            <a:lvl3pPr>
              <a:defRPr sz="2000"/>
            </a:lvl3pPr>
            <a:lvl4pPr>
              <a:defRPr sz="1800"/>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36924" y="1163542"/>
            <a:ext cx="3543300" cy="2206758"/>
          </a:xfrm>
        </p:spPr>
        <p:txBody>
          <a:bodyPr/>
          <a:lstStyle>
            <a:lvl1pPr>
              <a:defRPr sz="2800"/>
            </a:lvl1pPr>
            <a:lvl2pPr>
              <a:defRPr sz="2400"/>
            </a:lvl2pPr>
            <a:lvl3pPr>
              <a:defRPr sz="2000"/>
            </a:lvl3pPr>
            <a:lvl4pPr>
              <a:defRPr sz="1800"/>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Box 12"/>
          <p:cNvSpPr txBox="1">
            <a:spLocks noChangeArrowheads="1"/>
          </p:cNvSpPr>
          <p:nvPr userDrawn="1"/>
        </p:nvSpPr>
        <p:spPr bwMode="black">
          <a:xfrm>
            <a:off x="4948238" y="6692900"/>
            <a:ext cx="41433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141576734"/>
      </p:ext>
    </p:extLst>
  </p:cSld>
  <p:clrMapOvr>
    <a:masterClrMapping/>
  </p:clrMapOvr>
  <p:transition>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20579"/>
            <a:ext cx="8229600" cy="49705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14967"/>
            <a:ext cx="4040188" cy="659909"/>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1914370"/>
          </a:xfrm>
        </p:spPr>
        <p:txBody>
          <a:bodyPr/>
          <a:lstStyle>
            <a:lvl1pPr>
              <a:defRPr sz="2400"/>
            </a:lvl1pPr>
            <a:lvl2pPr>
              <a:defRPr sz="2000"/>
            </a:lvl2pPr>
            <a:lvl3pPr>
              <a:defRPr sz="1800"/>
            </a:lvl3pPr>
            <a:lvl4pPr>
              <a:defRPr sz="1600"/>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14967"/>
            <a:ext cx="4041775" cy="659909"/>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1914370"/>
          </a:xfrm>
        </p:spPr>
        <p:txBody>
          <a:bodyPr/>
          <a:lstStyle>
            <a:lvl1pPr>
              <a:defRPr sz="2400"/>
            </a:lvl1pPr>
            <a:lvl2pPr>
              <a:defRPr sz="2000"/>
            </a:lvl2pPr>
            <a:lvl3pPr>
              <a:defRPr sz="1800"/>
            </a:lvl3pPr>
            <a:lvl4pPr>
              <a:defRPr sz="1600"/>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Box 12"/>
          <p:cNvSpPr txBox="1">
            <a:spLocks noChangeArrowheads="1"/>
          </p:cNvSpPr>
          <p:nvPr userDrawn="1"/>
        </p:nvSpPr>
        <p:spPr bwMode="black">
          <a:xfrm>
            <a:off x="4948238" y="6692900"/>
            <a:ext cx="41433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2662331457"/>
      </p:ext>
    </p:extLst>
  </p:cSld>
  <p:clrMapOvr>
    <a:masterClrMapping/>
  </p:clrMapOvr>
  <p:transition>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Box 12"/>
          <p:cNvSpPr txBox="1">
            <a:spLocks noChangeArrowheads="1"/>
          </p:cNvSpPr>
          <p:nvPr userDrawn="1"/>
        </p:nvSpPr>
        <p:spPr bwMode="black">
          <a:xfrm>
            <a:off x="4948238" y="6692900"/>
            <a:ext cx="41433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
        <p:nvSpPr>
          <p:cNvPr id="4" name="Title 1"/>
          <p:cNvSpPr>
            <a:spLocks noGrp="1"/>
          </p:cNvSpPr>
          <p:nvPr>
            <p:ph type="title"/>
          </p:nvPr>
        </p:nvSpPr>
        <p:spPr>
          <a:xfrm>
            <a:off x="1142352" y="382973"/>
            <a:ext cx="7239000" cy="418576"/>
          </a:xfrm>
        </p:spPr>
        <p:txBody>
          <a:bodyPr/>
          <a:lstStyle/>
          <a:p>
            <a:r>
              <a:rPr lang="en-US" smtClean="0"/>
              <a:t>Click to edit Master title style</a:t>
            </a:r>
            <a:endParaRPr lang="en-US"/>
          </a:p>
        </p:txBody>
      </p:sp>
    </p:spTree>
    <p:extLst>
      <p:ext uri="{BB962C8B-B14F-4D97-AF65-F5344CB8AC3E}">
        <p14:creationId xmlns:p14="http://schemas.microsoft.com/office/powerpoint/2010/main" val="1769272917"/>
      </p:ext>
    </p:extLst>
  </p:cSld>
  <p:clrMapOvr>
    <a:masterClrMapping/>
  </p:clrMapOvr>
  <p:transition>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2"/>
          <p:cNvSpPr txBox="1">
            <a:spLocks noChangeArrowheads="1"/>
          </p:cNvSpPr>
          <p:nvPr userDrawn="1"/>
        </p:nvSpPr>
        <p:spPr bwMode="black">
          <a:xfrm>
            <a:off x="4948238" y="6692900"/>
            <a:ext cx="41433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2828965781"/>
      </p:ext>
    </p:extLst>
  </p:cSld>
  <p:clrMapOvr>
    <a:masterClrMapping/>
  </p:clrMapOvr>
  <p:transition>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911880"/>
            <a:ext cx="3008313" cy="52322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2536079"/>
          </a:xfrm>
        </p:spPr>
        <p:txBody>
          <a:bodyPr/>
          <a:lstStyle>
            <a:lvl1pPr>
              <a:defRPr sz="3200"/>
            </a:lvl1pPr>
            <a:lvl2pPr>
              <a:defRPr sz="2800"/>
            </a:lvl2pPr>
            <a:lvl3pPr>
              <a:defRPr sz="2400"/>
            </a:lvl3pPr>
            <a:lvl4pPr>
              <a:defRPr sz="2000"/>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1"/>
            <a:ext cx="3008313" cy="195529"/>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Text Box 12"/>
          <p:cNvSpPr txBox="1">
            <a:spLocks noChangeArrowheads="1"/>
          </p:cNvSpPr>
          <p:nvPr userDrawn="1"/>
        </p:nvSpPr>
        <p:spPr bwMode="black">
          <a:xfrm>
            <a:off x="4948238" y="6692900"/>
            <a:ext cx="41433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2928796102"/>
      </p:ext>
    </p:extLst>
  </p:cSld>
  <p:clrMapOvr>
    <a:masterClrMapping/>
  </p:clrMapOvr>
  <p:transition>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9"/>
            <a:ext cx="5486400" cy="26161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39939"/>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195529"/>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Text Box 12"/>
          <p:cNvSpPr txBox="1">
            <a:spLocks noChangeArrowheads="1"/>
          </p:cNvSpPr>
          <p:nvPr userDrawn="1"/>
        </p:nvSpPr>
        <p:spPr bwMode="black">
          <a:xfrm>
            <a:off x="4948238" y="6692900"/>
            <a:ext cx="41433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2029542890"/>
      </p:ext>
    </p:extLst>
  </p:cSld>
  <p:clrMapOvr>
    <a:masterClrMapping/>
  </p:clrMapOvr>
  <p:transition>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2338" y="382973"/>
            <a:ext cx="7239000" cy="418576"/>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79770" y="2133601"/>
            <a:ext cx="6183231" cy="1393825"/>
          </a:xfrm>
        </p:spPr>
        <p:txBody>
          <a:bodyPr vert="eaVert"/>
          <a:lstStyle>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12"/>
          <p:cNvSpPr txBox="1">
            <a:spLocks noChangeArrowheads="1"/>
          </p:cNvSpPr>
          <p:nvPr userDrawn="1"/>
        </p:nvSpPr>
        <p:spPr bwMode="black">
          <a:xfrm>
            <a:off x="4948238" y="6692900"/>
            <a:ext cx="41433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1911746697"/>
      </p:ext>
    </p:extLst>
  </p:cSld>
  <p:clrMapOvr>
    <a:masterClrMapping/>
  </p:clrMapOvr>
  <p:transition>
    <p:wipe dir="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336675"/>
            <a:ext cx="1988237" cy="2190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01704" y="1336675"/>
            <a:ext cx="2499146" cy="2190750"/>
          </a:xfrm>
        </p:spPr>
        <p:txBody>
          <a:bodyPr vert="eaVert"/>
          <a:lstStyle>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12"/>
          <p:cNvSpPr txBox="1">
            <a:spLocks noChangeArrowheads="1"/>
          </p:cNvSpPr>
          <p:nvPr userDrawn="1"/>
        </p:nvSpPr>
        <p:spPr bwMode="black">
          <a:xfrm>
            <a:off x="4948238" y="6692900"/>
            <a:ext cx="4143375"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3614614501"/>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939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10079"/>
            <a:ext cx="4040188"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16342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10079"/>
            <a:ext cx="4041775"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16342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680278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62133" y="4167684"/>
            <a:ext cx="2496318" cy="2545085"/>
          </a:xfrm>
          <a:prstGeom prst="rect">
            <a:avLst/>
          </a:prstGeom>
        </p:spPr>
      </p:pic>
      <p:sp>
        <p:nvSpPr>
          <p:cNvPr id="4" name="Text Box 8"/>
          <p:cNvSpPr txBox="1">
            <a:spLocks noChangeArrowheads="1"/>
          </p:cNvSpPr>
          <p:nvPr userDrawn="1"/>
        </p:nvSpPr>
        <p:spPr bwMode="white">
          <a:xfrm>
            <a:off x="6781802" y="381001"/>
            <a:ext cx="1981200"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37931725" indent="-37474525" eaLnBrk="0" hangingPunct="0">
              <a:spcBef>
                <a:spcPct val="50000"/>
              </a:spcBef>
              <a:defRPr>
                <a:solidFill>
                  <a:schemeClr val="tx1"/>
                </a:solidFill>
                <a:latin typeface="Arial" charset="0"/>
                <a:ea typeface="Arial Unicode MS" pitchFamily="34" charset="-128"/>
                <a:cs typeface="Arial Unicode MS" pitchFamily="34" charset="-128"/>
              </a:defRPr>
            </a:lvl2pPr>
            <a:lvl3pPr eaLnBrk="0" hangingPunct="0">
              <a:spcBef>
                <a:spcPct val="50000"/>
              </a:spcBef>
              <a:defRPr>
                <a:solidFill>
                  <a:schemeClr val="tx1"/>
                </a:solidFill>
                <a:latin typeface="Arial" charset="0"/>
                <a:ea typeface="Arial Unicode MS" pitchFamily="34" charset="-128"/>
                <a:cs typeface="Arial Unicode MS" pitchFamily="34" charset="-128"/>
              </a:defRPr>
            </a:lvl3pPr>
            <a:lvl4pPr indent="1371600" eaLnBrk="0" hangingPunct="0">
              <a:spcBef>
                <a:spcPct val="50000"/>
              </a:spcBef>
              <a:defRPr>
                <a:solidFill>
                  <a:schemeClr val="tx1"/>
                </a:solidFill>
                <a:latin typeface="Arial" charset="0"/>
                <a:ea typeface="Arial Unicode MS" pitchFamily="34" charset="-128"/>
                <a:cs typeface="Arial Unicode MS" pitchFamily="34" charset="-128"/>
              </a:defRPr>
            </a:lvl4pPr>
            <a:lvl5pPr indent="1828800" eaLnBrk="0" hangingPunct="0">
              <a:spcBef>
                <a:spcPct val="50000"/>
              </a:spcBef>
              <a:defRPr>
                <a:solidFill>
                  <a:schemeClr val="tx1"/>
                </a:solidFill>
                <a:latin typeface="Arial" charset="0"/>
                <a:ea typeface="Arial Unicode MS" pitchFamily="34" charset="-128"/>
                <a:cs typeface="Arial Unicode MS" pitchFamily="34" charset="-128"/>
              </a:defRPr>
            </a:lvl5pPr>
            <a:lvl6pPr marL="4572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9144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13716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18288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B1189223-433F-4162-9DA0-23EB67643124}" type="slidenum">
              <a:rPr lang="en-US" sz="900" b="1" smtClean="0">
                <a:solidFill>
                  <a:srgbClr val="FFFFFF"/>
                </a:solidFill>
              </a:rPr>
              <a:pPr algn="r" eaLnBrk="1" hangingPunct="1">
                <a:spcBef>
                  <a:spcPct val="0"/>
                </a:spcBef>
                <a:defRPr/>
              </a:pPr>
              <a:t>‹#›</a:t>
            </a:fld>
            <a:endParaRPr lang="en-US" sz="900" b="1" dirty="0" smtClean="0">
              <a:solidFill>
                <a:srgbClr val="FFFFFF"/>
              </a:solidFill>
            </a:endParaRPr>
          </a:p>
        </p:txBody>
      </p:sp>
      <p:sp>
        <p:nvSpPr>
          <p:cNvPr id="63490" name="Rectangle 2"/>
          <p:cNvSpPr>
            <a:spLocks noGrp="1" noChangeArrowheads="1"/>
          </p:cNvSpPr>
          <p:nvPr>
            <p:ph type="ctrTitle"/>
          </p:nvPr>
        </p:nvSpPr>
        <p:spPr bwMode="white">
          <a:xfrm>
            <a:off x="1975460" y="2526562"/>
            <a:ext cx="6556077" cy="1203406"/>
          </a:xfrm>
        </p:spPr>
        <p:txBody>
          <a:bodyPr anchor="b"/>
          <a:lstStyle>
            <a:lvl1pPr>
              <a:defRPr sz="4600">
                <a:solidFill>
                  <a:schemeClr val="bg1"/>
                </a:solidFill>
              </a:defRPr>
            </a:lvl1pPr>
          </a:lstStyle>
          <a:p>
            <a:pPr lvl="0"/>
            <a:r>
              <a:rPr lang="en-US" noProof="0" dirty="0" smtClean="0"/>
              <a:t>Click to edit Master title style</a:t>
            </a:r>
          </a:p>
        </p:txBody>
      </p:sp>
      <p:sp>
        <p:nvSpPr>
          <p:cNvPr id="63491" name="Rectangle 3"/>
          <p:cNvSpPr>
            <a:spLocks noGrp="1" noChangeArrowheads="1"/>
          </p:cNvSpPr>
          <p:nvPr>
            <p:ph type="subTitle" idx="1"/>
          </p:nvPr>
        </p:nvSpPr>
        <p:spPr bwMode="white">
          <a:xfrm>
            <a:off x="1975460" y="3907774"/>
            <a:ext cx="6556077" cy="318549"/>
          </a:xfrm>
        </p:spPr>
        <p:txBody>
          <a:bodyPr/>
          <a:lstStyle>
            <a:lvl1pPr>
              <a:spcBef>
                <a:spcPct val="0"/>
              </a:spcBef>
              <a:defRPr>
                <a:solidFill>
                  <a:schemeClr val="tx2"/>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2928019744"/>
      </p:ext>
    </p:extLst>
  </p:cSld>
  <p:clrMapOvr>
    <a:masterClrMapping/>
  </p:clrMapOvr>
  <p:transition>
    <p:wipe dir="r"/>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352" y="376441"/>
            <a:ext cx="7239000" cy="431657"/>
          </a:xfrm>
        </p:spPr>
        <p:txBody>
          <a:bodyPr/>
          <a:lstStyle/>
          <a:p>
            <a:r>
              <a:rPr lang="en-US" smtClean="0"/>
              <a:t>Click to edit Master title style</a:t>
            </a:r>
            <a:endParaRPr lang="en-US"/>
          </a:p>
        </p:txBody>
      </p:sp>
      <p:sp>
        <p:nvSpPr>
          <p:cNvPr id="3" name="Content Placeholder 2"/>
          <p:cNvSpPr>
            <a:spLocks noGrp="1"/>
          </p:cNvSpPr>
          <p:nvPr>
            <p:ph idx="1"/>
          </p:nvPr>
        </p:nvSpPr>
        <p:spPr>
          <a:xfrm>
            <a:off x="1142352" y="1163548"/>
            <a:ext cx="7239000" cy="17020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sz="1600"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29276992"/>
      </p:ext>
    </p:extLst>
  </p:cSld>
  <p:clrMapOvr>
    <a:masterClrMapping/>
  </p:clrMapOvr>
  <p:transition>
    <p:wipe dir="r"/>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030089"/>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129908"/>
            <a:ext cx="7772400" cy="276999"/>
          </a:xfrm>
        </p:spPr>
        <p:txBody>
          <a:bodyPr anchor="b"/>
          <a:lstStyle>
            <a:lvl1pPr marL="0" indent="0">
              <a:buNone/>
              <a:defRPr sz="2000"/>
            </a:lvl1pPr>
            <a:lvl2pPr marL="461460" indent="0">
              <a:buNone/>
              <a:defRPr sz="1800"/>
            </a:lvl2pPr>
            <a:lvl3pPr marL="922922" indent="0">
              <a:buNone/>
              <a:defRPr sz="1600"/>
            </a:lvl3pPr>
            <a:lvl4pPr marL="1384379" indent="0">
              <a:buNone/>
              <a:defRPr sz="1500"/>
            </a:lvl4pPr>
            <a:lvl5pPr marL="1845840" indent="0">
              <a:buNone/>
              <a:defRPr sz="1500"/>
            </a:lvl5pPr>
            <a:lvl6pPr marL="2307299" indent="0">
              <a:buNone/>
              <a:defRPr sz="1500"/>
            </a:lvl6pPr>
            <a:lvl7pPr marL="2768759" indent="0">
              <a:buNone/>
              <a:defRPr sz="1500"/>
            </a:lvl7pPr>
            <a:lvl8pPr marL="3230219" indent="0">
              <a:buNone/>
              <a:defRPr sz="1500"/>
            </a:lvl8pPr>
            <a:lvl9pPr marL="3691680" indent="0">
              <a:buNone/>
              <a:defRPr sz="1500"/>
            </a:lvl9pPr>
          </a:lstStyle>
          <a:p>
            <a:pPr lvl="0"/>
            <a:r>
              <a:rPr lang="en-US" smtClean="0"/>
              <a:t>Click to edit Master text styles</a:t>
            </a:r>
          </a:p>
        </p:txBody>
      </p:sp>
      <p:sp>
        <p:nvSpPr>
          <p:cNvPr id="4" name="Text Box 12"/>
          <p:cNvSpPr txBox="1">
            <a:spLocks noChangeArrowheads="1"/>
          </p:cNvSpPr>
          <p:nvPr userDrawn="1"/>
        </p:nvSpPr>
        <p:spPr bwMode="black">
          <a:xfrm>
            <a:off x="4948244" y="6692902"/>
            <a:ext cx="4143376"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3934468307"/>
      </p:ext>
    </p:extLst>
  </p:cSld>
  <p:clrMapOvr>
    <a:masterClrMapping/>
  </p:clrMapOvr>
  <p:transition>
    <p:wipe dir="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224" y="376441"/>
            <a:ext cx="7239000" cy="43165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41227" y="1163543"/>
            <a:ext cx="3543300" cy="2206758"/>
          </a:xfrm>
        </p:spPr>
        <p:txBody>
          <a:bodyPr/>
          <a:lstStyle>
            <a:lvl1pPr>
              <a:defRPr sz="2800"/>
            </a:lvl1pPr>
            <a:lvl2pPr>
              <a:defRPr sz="2400"/>
            </a:lvl2pPr>
            <a:lvl3pPr>
              <a:defRPr sz="2000"/>
            </a:lvl3pPr>
            <a:lvl4pPr>
              <a:defRPr sz="1800"/>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36927" y="1163543"/>
            <a:ext cx="3543300" cy="2206758"/>
          </a:xfrm>
        </p:spPr>
        <p:txBody>
          <a:bodyPr/>
          <a:lstStyle>
            <a:lvl1pPr>
              <a:defRPr sz="2800"/>
            </a:lvl1pPr>
            <a:lvl2pPr>
              <a:defRPr sz="2400"/>
            </a:lvl2pPr>
            <a:lvl3pPr>
              <a:defRPr sz="2000"/>
            </a:lvl3pPr>
            <a:lvl4pPr>
              <a:defRPr sz="1800"/>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Box 12"/>
          <p:cNvSpPr txBox="1">
            <a:spLocks noChangeArrowheads="1"/>
          </p:cNvSpPr>
          <p:nvPr userDrawn="1"/>
        </p:nvSpPr>
        <p:spPr bwMode="black">
          <a:xfrm>
            <a:off x="4948244" y="6692902"/>
            <a:ext cx="4143376"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3543770127"/>
      </p:ext>
    </p:extLst>
  </p:cSld>
  <p:clrMapOvr>
    <a:masterClrMapping/>
  </p:clrMapOvr>
  <p:transition>
    <p:wipe dir="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53289"/>
            <a:ext cx="8229600" cy="43165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10093"/>
            <a:ext cx="4040188" cy="664797"/>
          </a:xfrm>
        </p:spPr>
        <p:txBody>
          <a:bodyPr anchor="b"/>
          <a:lstStyle>
            <a:lvl1pPr marL="0" indent="0">
              <a:buNone/>
              <a:defRPr sz="2400" b="1"/>
            </a:lvl1pPr>
            <a:lvl2pPr marL="461460" indent="0">
              <a:buNone/>
              <a:defRPr sz="2000" b="1"/>
            </a:lvl2pPr>
            <a:lvl3pPr marL="922922" indent="0">
              <a:buNone/>
              <a:defRPr sz="1800" b="1"/>
            </a:lvl3pPr>
            <a:lvl4pPr marL="1384379" indent="0">
              <a:buNone/>
              <a:defRPr sz="1600" b="1"/>
            </a:lvl4pPr>
            <a:lvl5pPr marL="1845840" indent="0">
              <a:buNone/>
              <a:defRPr sz="1600" b="1"/>
            </a:lvl5pPr>
            <a:lvl6pPr marL="2307299" indent="0">
              <a:buNone/>
              <a:defRPr sz="1600" b="1"/>
            </a:lvl6pPr>
            <a:lvl7pPr marL="2768759" indent="0">
              <a:buNone/>
              <a:defRPr sz="1600" b="1"/>
            </a:lvl7pPr>
            <a:lvl8pPr marL="3230219" indent="0">
              <a:buNone/>
              <a:defRPr sz="1600" b="1"/>
            </a:lvl8pPr>
            <a:lvl9pPr marL="369168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81"/>
            <a:ext cx="4040188" cy="1914370"/>
          </a:xfrm>
        </p:spPr>
        <p:txBody>
          <a:bodyPr/>
          <a:lstStyle>
            <a:lvl1pPr>
              <a:defRPr sz="2400"/>
            </a:lvl1pPr>
            <a:lvl2pPr>
              <a:defRPr sz="2000"/>
            </a:lvl2pPr>
            <a:lvl3pPr>
              <a:defRPr sz="1800"/>
            </a:lvl3pPr>
            <a:lvl4pPr>
              <a:defRPr sz="1600"/>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9" y="1510093"/>
            <a:ext cx="4041775" cy="664797"/>
          </a:xfrm>
        </p:spPr>
        <p:txBody>
          <a:bodyPr anchor="b"/>
          <a:lstStyle>
            <a:lvl1pPr marL="0" indent="0">
              <a:buNone/>
              <a:defRPr sz="2400" b="1"/>
            </a:lvl1pPr>
            <a:lvl2pPr marL="461460" indent="0">
              <a:buNone/>
              <a:defRPr sz="2000" b="1"/>
            </a:lvl2pPr>
            <a:lvl3pPr marL="922922" indent="0">
              <a:buNone/>
              <a:defRPr sz="1800" b="1"/>
            </a:lvl3pPr>
            <a:lvl4pPr marL="1384379" indent="0">
              <a:buNone/>
              <a:defRPr sz="1600" b="1"/>
            </a:lvl4pPr>
            <a:lvl5pPr marL="1845840" indent="0">
              <a:buNone/>
              <a:defRPr sz="1600" b="1"/>
            </a:lvl5pPr>
            <a:lvl6pPr marL="2307299" indent="0">
              <a:buNone/>
              <a:defRPr sz="1600" b="1"/>
            </a:lvl6pPr>
            <a:lvl7pPr marL="2768759" indent="0">
              <a:buNone/>
              <a:defRPr sz="1600" b="1"/>
            </a:lvl7pPr>
            <a:lvl8pPr marL="3230219" indent="0">
              <a:buNone/>
              <a:defRPr sz="1600" b="1"/>
            </a:lvl8pPr>
            <a:lvl9pPr marL="369168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81"/>
            <a:ext cx="4041775" cy="1914370"/>
          </a:xfrm>
        </p:spPr>
        <p:txBody>
          <a:bodyPr/>
          <a:lstStyle>
            <a:lvl1pPr>
              <a:defRPr sz="2400"/>
            </a:lvl1pPr>
            <a:lvl2pPr>
              <a:defRPr sz="2000"/>
            </a:lvl2pPr>
            <a:lvl3pPr>
              <a:defRPr sz="1800"/>
            </a:lvl3pPr>
            <a:lvl4pPr>
              <a:defRPr sz="1600"/>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Box 12"/>
          <p:cNvSpPr txBox="1">
            <a:spLocks noChangeArrowheads="1"/>
          </p:cNvSpPr>
          <p:nvPr userDrawn="1"/>
        </p:nvSpPr>
        <p:spPr bwMode="black">
          <a:xfrm>
            <a:off x="4948244" y="6692902"/>
            <a:ext cx="4143376"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3034233008"/>
      </p:ext>
    </p:extLst>
  </p:cSld>
  <p:clrMapOvr>
    <a:masterClrMapping/>
  </p:clrMapOvr>
  <p:transition>
    <p:wipe dir="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Box 12"/>
          <p:cNvSpPr txBox="1">
            <a:spLocks noChangeArrowheads="1"/>
          </p:cNvSpPr>
          <p:nvPr userDrawn="1"/>
        </p:nvSpPr>
        <p:spPr bwMode="black">
          <a:xfrm>
            <a:off x="4948244" y="6692902"/>
            <a:ext cx="4143376"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
        <p:nvSpPr>
          <p:cNvPr id="4" name="Title 1"/>
          <p:cNvSpPr>
            <a:spLocks noGrp="1"/>
          </p:cNvSpPr>
          <p:nvPr>
            <p:ph type="title"/>
          </p:nvPr>
        </p:nvSpPr>
        <p:spPr>
          <a:xfrm>
            <a:off x="1142352" y="376441"/>
            <a:ext cx="7239000" cy="431657"/>
          </a:xfrm>
        </p:spPr>
        <p:txBody>
          <a:bodyPr/>
          <a:lstStyle/>
          <a:p>
            <a:r>
              <a:rPr lang="en-US" smtClean="0"/>
              <a:t>Click to edit Master title style</a:t>
            </a:r>
            <a:endParaRPr lang="en-US"/>
          </a:p>
        </p:txBody>
      </p:sp>
    </p:spTree>
    <p:extLst>
      <p:ext uri="{BB962C8B-B14F-4D97-AF65-F5344CB8AC3E}">
        <p14:creationId xmlns:p14="http://schemas.microsoft.com/office/powerpoint/2010/main" val="1290588593"/>
      </p:ext>
    </p:extLst>
  </p:cSld>
  <p:clrMapOvr>
    <a:masterClrMapping/>
  </p:clrMapOvr>
  <p:transition>
    <p:wipe dir="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2"/>
          <p:cNvSpPr txBox="1">
            <a:spLocks noChangeArrowheads="1"/>
          </p:cNvSpPr>
          <p:nvPr userDrawn="1"/>
        </p:nvSpPr>
        <p:spPr bwMode="black">
          <a:xfrm>
            <a:off x="4948244" y="6692902"/>
            <a:ext cx="4143376"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1395280442"/>
      </p:ext>
    </p:extLst>
  </p:cSld>
  <p:clrMapOvr>
    <a:masterClrMapping/>
  </p:clrMapOvr>
  <p:transition>
    <p:wipe dir="r"/>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Blank Cus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057933"/>
      </p:ext>
    </p:extLst>
  </p:cSld>
  <p:clrMapOvr>
    <a:masterClrMapping/>
  </p:clrMapOvr>
  <p:transition>
    <p:wipe dir="r"/>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911883"/>
            <a:ext cx="3008312" cy="52322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6"/>
            <a:ext cx="5111750" cy="2563779"/>
          </a:xfrm>
        </p:spPr>
        <p:txBody>
          <a:bodyPr/>
          <a:lstStyle>
            <a:lvl1pPr>
              <a:defRPr sz="3300"/>
            </a:lvl1pPr>
            <a:lvl2pPr>
              <a:defRPr sz="2800"/>
            </a:lvl2pPr>
            <a:lvl3pPr>
              <a:defRPr sz="2400"/>
            </a:lvl3pPr>
            <a:lvl4pPr>
              <a:defRPr sz="2000"/>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5" y="1435112"/>
            <a:ext cx="3008312" cy="207749"/>
          </a:xfrm>
        </p:spPr>
        <p:txBody>
          <a:bodyPr/>
          <a:lstStyle>
            <a:lvl1pPr marL="0" indent="0">
              <a:buNone/>
              <a:defRPr sz="1500"/>
            </a:lvl1pPr>
            <a:lvl2pPr marL="461460" indent="0">
              <a:buNone/>
              <a:defRPr sz="1200"/>
            </a:lvl2pPr>
            <a:lvl3pPr marL="922922" indent="0">
              <a:buNone/>
              <a:defRPr sz="1000"/>
            </a:lvl3pPr>
            <a:lvl4pPr marL="1384379" indent="0">
              <a:buNone/>
              <a:defRPr sz="900"/>
            </a:lvl4pPr>
            <a:lvl5pPr marL="1845840" indent="0">
              <a:buNone/>
              <a:defRPr sz="900"/>
            </a:lvl5pPr>
            <a:lvl6pPr marL="2307299" indent="0">
              <a:buNone/>
              <a:defRPr sz="900"/>
            </a:lvl6pPr>
            <a:lvl7pPr marL="2768759" indent="0">
              <a:buNone/>
              <a:defRPr sz="900"/>
            </a:lvl7pPr>
            <a:lvl8pPr marL="3230219" indent="0">
              <a:buNone/>
              <a:defRPr sz="900"/>
            </a:lvl8pPr>
            <a:lvl9pPr marL="3691680" indent="0">
              <a:buNone/>
              <a:defRPr sz="900"/>
            </a:lvl9pPr>
          </a:lstStyle>
          <a:p>
            <a:pPr lvl="0"/>
            <a:r>
              <a:rPr lang="en-US" smtClean="0"/>
              <a:t>Click to edit Master text styles</a:t>
            </a:r>
          </a:p>
        </p:txBody>
      </p:sp>
      <p:sp>
        <p:nvSpPr>
          <p:cNvPr id="5" name="Text Box 12"/>
          <p:cNvSpPr txBox="1">
            <a:spLocks noChangeArrowheads="1"/>
          </p:cNvSpPr>
          <p:nvPr userDrawn="1"/>
        </p:nvSpPr>
        <p:spPr bwMode="black">
          <a:xfrm>
            <a:off x="4948244" y="6692902"/>
            <a:ext cx="4143376"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2655943543"/>
      </p:ext>
    </p:extLst>
  </p:cSld>
  <p:clrMapOvr>
    <a:masterClrMapping/>
  </p:clrMapOvr>
  <p:transition>
    <p:wipe dir="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5105732"/>
            <a:ext cx="5486400" cy="26161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80"/>
            <a:ext cx="5486400" cy="457048"/>
          </a:xfrm>
        </p:spPr>
        <p:txBody>
          <a:bodyPr/>
          <a:lstStyle>
            <a:lvl1pPr marL="0" indent="0">
              <a:buNone/>
              <a:defRPr sz="3300"/>
            </a:lvl1pPr>
            <a:lvl2pPr marL="461460" indent="0">
              <a:buNone/>
              <a:defRPr sz="2800"/>
            </a:lvl2pPr>
            <a:lvl3pPr marL="922922" indent="0">
              <a:buNone/>
              <a:defRPr sz="2400"/>
            </a:lvl3pPr>
            <a:lvl4pPr marL="1384379" indent="0">
              <a:buNone/>
              <a:defRPr sz="2000"/>
            </a:lvl4pPr>
            <a:lvl5pPr marL="1845840" indent="0">
              <a:buNone/>
              <a:defRPr sz="2000"/>
            </a:lvl5pPr>
            <a:lvl6pPr marL="2307299" indent="0">
              <a:buNone/>
              <a:defRPr sz="2000"/>
            </a:lvl6pPr>
            <a:lvl7pPr marL="2768759" indent="0">
              <a:buNone/>
              <a:defRPr sz="2000"/>
            </a:lvl7pPr>
            <a:lvl8pPr marL="3230219" indent="0">
              <a:buNone/>
              <a:defRPr sz="2000"/>
            </a:lvl8pPr>
            <a:lvl9pPr marL="3691680" indent="0">
              <a:buNone/>
              <a:defRPr sz="2000"/>
            </a:lvl9pPr>
          </a:lstStyle>
          <a:p>
            <a:pPr lvl="0"/>
            <a:endParaRPr lang="en-US" noProof="0" dirty="0" smtClean="0"/>
          </a:p>
        </p:txBody>
      </p:sp>
      <p:sp>
        <p:nvSpPr>
          <p:cNvPr id="4" name="Text Placeholder 3"/>
          <p:cNvSpPr>
            <a:spLocks noGrp="1"/>
          </p:cNvSpPr>
          <p:nvPr>
            <p:ph type="body" sz="half" idx="2"/>
          </p:nvPr>
        </p:nvSpPr>
        <p:spPr>
          <a:xfrm>
            <a:off x="1792289" y="5367347"/>
            <a:ext cx="5486400" cy="207749"/>
          </a:xfrm>
        </p:spPr>
        <p:txBody>
          <a:bodyPr/>
          <a:lstStyle>
            <a:lvl1pPr marL="0" indent="0">
              <a:buNone/>
              <a:defRPr sz="1500"/>
            </a:lvl1pPr>
            <a:lvl2pPr marL="461460" indent="0">
              <a:buNone/>
              <a:defRPr sz="1200"/>
            </a:lvl2pPr>
            <a:lvl3pPr marL="922922" indent="0">
              <a:buNone/>
              <a:defRPr sz="1000"/>
            </a:lvl3pPr>
            <a:lvl4pPr marL="1384379" indent="0">
              <a:buNone/>
              <a:defRPr sz="900"/>
            </a:lvl4pPr>
            <a:lvl5pPr marL="1845840" indent="0">
              <a:buNone/>
              <a:defRPr sz="900"/>
            </a:lvl5pPr>
            <a:lvl6pPr marL="2307299" indent="0">
              <a:buNone/>
              <a:defRPr sz="900"/>
            </a:lvl6pPr>
            <a:lvl7pPr marL="2768759" indent="0">
              <a:buNone/>
              <a:defRPr sz="900"/>
            </a:lvl7pPr>
            <a:lvl8pPr marL="3230219" indent="0">
              <a:buNone/>
              <a:defRPr sz="900"/>
            </a:lvl8pPr>
            <a:lvl9pPr marL="3691680" indent="0">
              <a:buNone/>
              <a:defRPr sz="900"/>
            </a:lvl9pPr>
          </a:lstStyle>
          <a:p>
            <a:pPr lvl="0"/>
            <a:r>
              <a:rPr lang="en-US" smtClean="0"/>
              <a:t>Click to edit Master text styles</a:t>
            </a:r>
          </a:p>
        </p:txBody>
      </p:sp>
      <p:sp>
        <p:nvSpPr>
          <p:cNvPr id="5" name="Text Box 12"/>
          <p:cNvSpPr txBox="1">
            <a:spLocks noChangeArrowheads="1"/>
          </p:cNvSpPr>
          <p:nvPr userDrawn="1"/>
        </p:nvSpPr>
        <p:spPr bwMode="black">
          <a:xfrm>
            <a:off x="4948244" y="6692902"/>
            <a:ext cx="4143376"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463724067"/>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8864185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2338" y="376441"/>
            <a:ext cx="7239000" cy="431657"/>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476670" y="2133604"/>
            <a:ext cx="6286336" cy="1393825"/>
          </a:xfrm>
        </p:spPr>
        <p:txBody>
          <a:bodyPr vert="eaVert"/>
          <a:lstStyle>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12"/>
          <p:cNvSpPr txBox="1">
            <a:spLocks noChangeArrowheads="1"/>
          </p:cNvSpPr>
          <p:nvPr userDrawn="1"/>
        </p:nvSpPr>
        <p:spPr bwMode="black">
          <a:xfrm>
            <a:off x="4948244" y="6692902"/>
            <a:ext cx="4143376"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1502841041"/>
      </p:ext>
    </p:extLst>
  </p:cSld>
  <p:clrMapOvr>
    <a:masterClrMapping/>
  </p:clrMapOvr>
  <p:transition>
    <p:wipe dir="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4063" y="1336686"/>
            <a:ext cx="1726627" cy="21907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40158" y="1336686"/>
            <a:ext cx="2560701" cy="2190751"/>
          </a:xfrm>
        </p:spPr>
        <p:txBody>
          <a:bodyPr vert="eaVert"/>
          <a:lstStyle>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12"/>
          <p:cNvSpPr txBox="1">
            <a:spLocks noChangeArrowheads="1"/>
          </p:cNvSpPr>
          <p:nvPr userDrawn="1"/>
        </p:nvSpPr>
        <p:spPr bwMode="black">
          <a:xfrm>
            <a:off x="4948244" y="6692902"/>
            <a:ext cx="4143376"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3570073172"/>
      </p:ext>
    </p:extLst>
  </p:cSld>
  <p:clrMapOvr>
    <a:masterClrMapping/>
  </p:clrMapOvr>
  <p:transition>
    <p:wipe dir="r"/>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bwMode="white">
          <a:xfrm>
            <a:off x="1524000" y="1828800"/>
            <a:ext cx="7239000" cy="1193800"/>
          </a:xfrm>
        </p:spPr>
        <p:txBody>
          <a:bodyPr/>
          <a:lstStyle>
            <a:lvl1pPr>
              <a:defRPr sz="4600">
                <a:solidFill>
                  <a:schemeClr val="bg1"/>
                </a:solidFill>
              </a:defRPr>
            </a:lvl1pPr>
          </a:lstStyle>
          <a:p>
            <a:r>
              <a:rPr lang="en-US"/>
              <a:t>Click to edit Master title style</a:t>
            </a:r>
          </a:p>
        </p:txBody>
      </p:sp>
      <p:sp>
        <p:nvSpPr>
          <p:cNvPr id="28675" name="Rectangle 3"/>
          <p:cNvSpPr>
            <a:spLocks noGrp="1" noChangeArrowheads="1"/>
          </p:cNvSpPr>
          <p:nvPr>
            <p:ph type="subTitle" idx="1"/>
          </p:nvPr>
        </p:nvSpPr>
        <p:spPr bwMode="white">
          <a:xfrm>
            <a:off x="1524000" y="3200401"/>
            <a:ext cx="7239000" cy="304699"/>
          </a:xfrm>
        </p:spPr>
        <p:txBody>
          <a:bodyPr/>
          <a:lstStyle>
            <a:lvl1pPr>
              <a:spcBef>
                <a:spcPct val="0"/>
              </a:spcBef>
              <a:defRPr>
                <a:solidFill>
                  <a:schemeClr val="tx2"/>
                </a:solidFill>
              </a:defRPr>
            </a:lvl1pPr>
          </a:lstStyle>
          <a:p>
            <a:r>
              <a:rPr lang="en-US"/>
              <a:t>Click to edit Master subtitle style</a:t>
            </a:r>
          </a:p>
        </p:txBody>
      </p:sp>
      <p:sp>
        <p:nvSpPr>
          <p:cNvPr id="4" name="TextBox 3"/>
          <p:cNvSpPr txBox="1"/>
          <p:nvPr userDrawn="1"/>
        </p:nvSpPr>
        <p:spPr>
          <a:xfrm>
            <a:off x="8701644" y="6581001"/>
            <a:ext cx="518556" cy="276999"/>
          </a:xfrm>
          <a:prstGeom prst="rect">
            <a:avLst/>
          </a:prstGeom>
          <a:noFill/>
        </p:spPr>
        <p:txBody>
          <a:bodyPr wrap="square" rtlCol="0">
            <a:spAutoFit/>
          </a:bodyPr>
          <a:lstStyle/>
          <a:p>
            <a:pPr>
              <a:lnSpc>
                <a:spcPct val="100000"/>
              </a:lnSpc>
              <a:spcBef>
                <a:spcPct val="0"/>
              </a:spcBef>
            </a:pPr>
            <a:fld id="{F0AC7498-E709-4BEE-A1C1-492B19CAA3EC}" type="slidenum">
              <a:rPr lang="en-US" sz="1200" smtClean="0">
                <a:solidFill>
                  <a:srgbClr val="FFFFFF"/>
                </a:solidFill>
                <a:ea typeface="ヒラギノ角ゴ Pro W3" pitchFamily="-65" charset="-128"/>
                <a:cs typeface="Arial Unicode MS"/>
              </a:rPr>
              <a:pPr>
                <a:lnSpc>
                  <a:spcPct val="100000"/>
                </a:lnSpc>
                <a:spcBef>
                  <a:spcPct val="0"/>
                </a:spcBef>
              </a:pPr>
              <a:t>‹#›</a:t>
            </a:fld>
            <a:endParaRPr lang="en-US" sz="1800" dirty="0">
              <a:solidFill>
                <a:srgbClr val="FFFFFF"/>
              </a:solidFill>
              <a:ea typeface="ヒラギノ角ゴ Pro W3" pitchFamily="-65" charset="-128"/>
              <a:cs typeface="Arial Unicode MS"/>
            </a:endParaRPr>
          </a:p>
        </p:txBody>
      </p:sp>
    </p:spTree>
    <p:extLst>
      <p:ext uri="{BB962C8B-B14F-4D97-AF65-F5344CB8AC3E}">
        <p14:creationId xmlns:p14="http://schemas.microsoft.com/office/powerpoint/2010/main" val="4194133143"/>
      </p:ext>
    </p:extLst>
  </p:cSld>
  <p:clrMapOvr>
    <a:masterClrMapping/>
  </p:clrMapOvr>
  <p:transition>
    <p:wipe dir="r"/>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0" y="2133602"/>
            <a:ext cx="7239000" cy="1751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2122605"/>
      </p:ext>
    </p:extLst>
  </p:cSld>
  <p:clrMapOvr>
    <a:masterClrMapping/>
  </p:clrMapOvr>
  <p:transition>
    <p:wipe dir="r"/>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04098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4126147"/>
            <a:ext cx="7772400" cy="280754"/>
          </a:xfrm>
        </p:spPr>
        <p:txBody>
          <a:bodyPr anchor="b"/>
          <a:lstStyle>
            <a:lvl1pPr marL="0" indent="0">
              <a:buNone/>
              <a:defRPr sz="2000"/>
            </a:lvl1pPr>
            <a:lvl2pPr marL="457070" indent="0">
              <a:buNone/>
              <a:defRPr sz="1800"/>
            </a:lvl2pPr>
            <a:lvl3pPr marL="914139" indent="0">
              <a:buNone/>
              <a:defRPr sz="1600"/>
            </a:lvl3pPr>
            <a:lvl4pPr marL="1371208" indent="0">
              <a:buNone/>
              <a:defRPr sz="1400"/>
            </a:lvl4pPr>
            <a:lvl5pPr marL="1828278" indent="0">
              <a:buNone/>
              <a:defRPr sz="1400"/>
            </a:lvl5pPr>
            <a:lvl6pPr marL="2285348" indent="0">
              <a:buNone/>
              <a:defRPr sz="1400"/>
            </a:lvl6pPr>
            <a:lvl7pPr marL="2742417" indent="0">
              <a:buNone/>
              <a:defRPr sz="1400"/>
            </a:lvl7pPr>
            <a:lvl8pPr marL="3199487" indent="0">
              <a:buNone/>
              <a:defRPr sz="1400"/>
            </a:lvl8pPr>
            <a:lvl9pPr marL="3656556" indent="0">
              <a:buNone/>
              <a:defRPr sz="1400"/>
            </a:lvl9pPr>
          </a:lstStyle>
          <a:p>
            <a:pPr lvl="0"/>
            <a:r>
              <a:rPr lang="en-US" smtClean="0"/>
              <a:t>Click to edit Master text styles</a:t>
            </a:r>
          </a:p>
        </p:txBody>
      </p:sp>
    </p:spTree>
    <p:extLst>
      <p:ext uri="{BB962C8B-B14F-4D97-AF65-F5344CB8AC3E}">
        <p14:creationId xmlns:p14="http://schemas.microsoft.com/office/powerpoint/2010/main" val="1410478196"/>
      </p:ext>
    </p:extLst>
  </p:cSld>
  <p:clrMapOvr>
    <a:masterClrMapping/>
  </p:clrMapOvr>
  <p:transition>
    <p:wipe dir="r"/>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524000" y="2133601"/>
            <a:ext cx="3543300" cy="22067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133601"/>
            <a:ext cx="3543300" cy="22067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9797274"/>
      </p:ext>
    </p:extLst>
  </p:cSld>
  <p:clrMapOvr>
    <a:masterClrMapping/>
  </p:clrMapOvr>
  <p:transition spd="slow">
    <p:wip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6788"/>
            <a:ext cx="8229600" cy="50085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09385"/>
            <a:ext cx="4040188" cy="665491"/>
          </a:xfrm>
        </p:spPr>
        <p:txBody>
          <a:bodyPr anchor="b"/>
          <a:lstStyle>
            <a:lvl1pPr marL="0" indent="0">
              <a:buNone/>
              <a:defRPr sz="2400" b="1"/>
            </a:lvl1pPr>
            <a:lvl2pPr marL="457070" indent="0">
              <a:buNone/>
              <a:defRPr sz="2000" b="1"/>
            </a:lvl2pPr>
            <a:lvl3pPr marL="914139" indent="0">
              <a:buNone/>
              <a:defRPr sz="1800" b="1"/>
            </a:lvl3pPr>
            <a:lvl4pPr marL="1371208" indent="0">
              <a:buNone/>
              <a:defRPr sz="1600" b="1"/>
            </a:lvl4pPr>
            <a:lvl5pPr marL="1828278" indent="0">
              <a:buNone/>
              <a:defRPr sz="1600" b="1"/>
            </a:lvl5pPr>
            <a:lvl6pPr marL="2285348" indent="0">
              <a:buNone/>
              <a:defRPr sz="1600" b="1"/>
            </a:lvl6pPr>
            <a:lvl7pPr marL="2742417" indent="0">
              <a:buNone/>
              <a:defRPr sz="1600" b="1"/>
            </a:lvl7pPr>
            <a:lvl8pPr marL="3199487" indent="0">
              <a:buNone/>
              <a:defRPr sz="1600" b="1"/>
            </a:lvl8pPr>
            <a:lvl9pPr marL="365655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19132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09385"/>
            <a:ext cx="4041775" cy="665491"/>
          </a:xfrm>
        </p:spPr>
        <p:txBody>
          <a:bodyPr anchor="b"/>
          <a:lstStyle>
            <a:lvl1pPr marL="0" indent="0">
              <a:buNone/>
              <a:defRPr sz="2400" b="1"/>
            </a:lvl1pPr>
            <a:lvl2pPr marL="457070" indent="0">
              <a:buNone/>
              <a:defRPr sz="2000" b="1"/>
            </a:lvl2pPr>
            <a:lvl3pPr marL="914139" indent="0">
              <a:buNone/>
              <a:defRPr sz="1800" b="1"/>
            </a:lvl3pPr>
            <a:lvl4pPr marL="1371208" indent="0">
              <a:buNone/>
              <a:defRPr sz="1600" b="1"/>
            </a:lvl4pPr>
            <a:lvl5pPr marL="1828278" indent="0">
              <a:buNone/>
              <a:defRPr sz="1600" b="1"/>
            </a:lvl5pPr>
            <a:lvl6pPr marL="2285348" indent="0">
              <a:buNone/>
              <a:defRPr sz="1600" b="1"/>
            </a:lvl6pPr>
            <a:lvl7pPr marL="2742417" indent="0">
              <a:buNone/>
              <a:defRPr sz="1600" b="1"/>
            </a:lvl7pPr>
            <a:lvl8pPr marL="3199487" indent="0">
              <a:buNone/>
              <a:defRPr sz="1600" b="1"/>
            </a:lvl8pPr>
            <a:lvl9pPr marL="365655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19132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2389454"/>
      </p:ext>
    </p:extLst>
  </p:cSld>
  <p:clrMapOvr>
    <a:masterClrMapping/>
  </p:clrMapOvr>
  <p:transition>
    <p:wipe dir="r"/>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469366"/>
      </p:ext>
    </p:extLst>
  </p:cSld>
  <p:clrMapOvr>
    <a:masterClrMapping/>
  </p:clrMapOvr>
  <p:transition>
    <p:wipe dir="r"/>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438364"/>
      </p:ext>
    </p:extLst>
  </p:cSld>
  <p:clrMapOvr>
    <a:masterClrMapping/>
  </p:clrMapOvr>
  <p:transition>
    <p:wipe dir="r"/>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904788"/>
            <a:ext cx="3008313" cy="530313"/>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25487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197568"/>
          </a:xfrm>
        </p:spPr>
        <p:txBody>
          <a:bodyPr/>
          <a:lstStyle>
            <a:lvl1pPr marL="0" indent="0">
              <a:buNone/>
              <a:defRPr sz="1400"/>
            </a:lvl1pPr>
            <a:lvl2pPr marL="457070" indent="0">
              <a:buNone/>
              <a:defRPr sz="1200"/>
            </a:lvl2pPr>
            <a:lvl3pPr marL="914139" indent="0">
              <a:buNone/>
              <a:defRPr sz="1000"/>
            </a:lvl3pPr>
            <a:lvl4pPr marL="1371208" indent="0">
              <a:buNone/>
              <a:defRPr sz="900"/>
            </a:lvl4pPr>
            <a:lvl5pPr marL="1828278" indent="0">
              <a:buNone/>
              <a:defRPr sz="900"/>
            </a:lvl5pPr>
            <a:lvl6pPr marL="2285348" indent="0">
              <a:buNone/>
              <a:defRPr sz="900"/>
            </a:lvl6pPr>
            <a:lvl7pPr marL="2742417" indent="0">
              <a:buNone/>
              <a:defRPr sz="900"/>
            </a:lvl7pPr>
            <a:lvl8pPr marL="3199487" indent="0">
              <a:buNone/>
              <a:defRPr sz="900"/>
            </a:lvl8pPr>
            <a:lvl9pPr marL="3656556" indent="0">
              <a:buNone/>
              <a:defRPr sz="900"/>
            </a:lvl9pPr>
          </a:lstStyle>
          <a:p>
            <a:pPr lvl="0"/>
            <a:r>
              <a:rPr lang="en-US" smtClean="0"/>
              <a:t>Click to edit Master text styles</a:t>
            </a:r>
          </a:p>
        </p:txBody>
      </p:sp>
    </p:spTree>
    <p:extLst>
      <p:ext uri="{BB962C8B-B14F-4D97-AF65-F5344CB8AC3E}">
        <p14:creationId xmlns:p14="http://schemas.microsoft.com/office/powerpoint/2010/main" val="1605077052"/>
      </p:ext>
    </p:extLst>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63578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2182"/>
            <a:ext cx="5486400" cy="26515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47127"/>
          </a:xfrm>
        </p:spPr>
        <p:txBody>
          <a:bodyPr/>
          <a:lstStyle>
            <a:lvl1pPr marL="0" indent="0">
              <a:buNone/>
              <a:defRPr sz="3200"/>
            </a:lvl1pPr>
            <a:lvl2pPr marL="457070" indent="0">
              <a:buNone/>
              <a:defRPr sz="2800"/>
            </a:lvl2pPr>
            <a:lvl3pPr marL="914139" indent="0">
              <a:buNone/>
              <a:defRPr sz="2400"/>
            </a:lvl3pPr>
            <a:lvl4pPr marL="1371208" indent="0">
              <a:buNone/>
              <a:defRPr sz="2000"/>
            </a:lvl4pPr>
            <a:lvl5pPr marL="1828278" indent="0">
              <a:buNone/>
              <a:defRPr sz="2000"/>
            </a:lvl5pPr>
            <a:lvl6pPr marL="2285348" indent="0">
              <a:buNone/>
              <a:defRPr sz="2000"/>
            </a:lvl6pPr>
            <a:lvl7pPr marL="2742417" indent="0">
              <a:buNone/>
              <a:defRPr sz="2000"/>
            </a:lvl7pPr>
            <a:lvl8pPr marL="3199487" indent="0">
              <a:buNone/>
              <a:defRPr sz="2000"/>
            </a:lvl8pPr>
            <a:lvl9pPr marL="3656556"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197568"/>
          </a:xfrm>
        </p:spPr>
        <p:txBody>
          <a:bodyPr/>
          <a:lstStyle>
            <a:lvl1pPr marL="0" indent="0">
              <a:buNone/>
              <a:defRPr sz="1400"/>
            </a:lvl1pPr>
            <a:lvl2pPr marL="457070" indent="0">
              <a:buNone/>
              <a:defRPr sz="1200"/>
            </a:lvl2pPr>
            <a:lvl3pPr marL="914139" indent="0">
              <a:buNone/>
              <a:defRPr sz="1000"/>
            </a:lvl3pPr>
            <a:lvl4pPr marL="1371208" indent="0">
              <a:buNone/>
              <a:defRPr sz="900"/>
            </a:lvl4pPr>
            <a:lvl5pPr marL="1828278" indent="0">
              <a:buNone/>
              <a:defRPr sz="900"/>
            </a:lvl5pPr>
            <a:lvl6pPr marL="2285348" indent="0">
              <a:buNone/>
              <a:defRPr sz="900"/>
            </a:lvl6pPr>
            <a:lvl7pPr marL="2742417" indent="0">
              <a:buNone/>
              <a:defRPr sz="900"/>
            </a:lvl7pPr>
            <a:lvl8pPr marL="3199487" indent="0">
              <a:buNone/>
              <a:defRPr sz="900"/>
            </a:lvl8pPr>
            <a:lvl9pPr marL="3656556" indent="0">
              <a:buNone/>
              <a:defRPr sz="900"/>
            </a:lvl9pPr>
          </a:lstStyle>
          <a:p>
            <a:pPr lvl="0"/>
            <a:r>
              <a:rPr lang="en-US" smtClean="0"/>
              <a:t>Click to edit Master text styles</a:t>
            </a:r>
          </a:p>
        </p:txBody>
      </p:sp>
    </p:spTree>
    <p:extLst>
      <p:ext uri="{BB962C8B-B14F-4D97-AF65-F5344CB8AC3E}">
        <p14:creationId xmlns:p14="http://schemas.microsoft.com/office/powerpoint/2010/main" val="3613789903"/>
      </p:ext>
    </p:extLst>
  </p:cSld>
  <p:clrMapOvr>
    <a:masterClrMapping/>
  </p:clrMapOvr>
  <p:transition>
    <p:wipe dir="r"/>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665672" y="2133601"/>
            <a:ext cx="7097328" cy="13298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9339669"/>
      </p:ext>
    </p:extLst>
  </p:cSld>
  <p:clrMapOvr>
    <a:masterClrMapping/>
  </p:clrMapOvr>
  <p:transition>
    <p:wipe dir="r"/>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2" y="1336675"/>
            <a:ext cx="1988237" cy="2190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35506" y="1336675"/>
            <a:ext cx="2665345" cy="2190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4790795"/>
      </p:ext>
    </p:extLst>
  </p:cSld>
  <p:clrMapOvr>
    <a:masterClrMapping/>
  </p:clrMapOvr>
  <p:transition>
    <p:wipe dir="r"/>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6702490"/>
      </p:ext>
    </p:extLst>
  </p:cSld>
  <p:clrMapOvr>
    <a:masterClrMapping/>
  </p:clrMapOvr>
  <p:transition>
    <p:wipe dir="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bwMode="white">
          <a:xfrm>
            <a:off x="1524000" y="1828800"/>
            <a:ext cx="7239000" cy="1193800"/>
          </a:xfrm>
        </p:spPr>
        <p:txBody>
          <a:bodyPr/>
          <a:lstStyle>
            <a:lvl1pPr>
              <a:defRPr sz="4600">
                <a:solidFill>
                  <a:schemeClr val="bg1"/>
                </a:solidFill>
              </a:defRPr>
            </a:lvl1pPr>
          </a:lstStyle>
          <a:p>
            <a:r>
              <a:rPr lang="en-US"/>
              <a:t>Click to edit Master title style</a:t>
            </a:r>
          </a:p>
        </p:txBody>
      </p:sp>
      <p:sp>
        <p:nvSpPr>
          <p:cNvPr id="28675" name="Rectangle 3"/>
          <p:cNvSpPr>
            <a:spLocks noGrp="1" noChangeArrowheads="1"/>
          </p:cNvSpPr>
          <p:nvPr>
            <p:ph type="subTitle" idx="1"/>
          </p:nvPr>
        </p:nvSpPr>
        <p:spPr bwMode="white">
          <a:xfrm>
            <a:off x="1524000" y="3200401"/>
            <a:ext cx="7239000" cy="304699"/>
          </a:xfrm>
        </p:spPr>
        <p:txBody>
          <a:bodyPr/>
          <a:lstStyle>
            <a:lvl1pPr>
              <a:spcBef>
                <a:spcPct val="0"/>
              </a:spcBef>
              <a:defRPr>
                <a:solidFill>
                  <a:schemeClr val="tx2"/>
                </a:solidFill>
              </a:defRPr>
            </a:lvl1pPr>
          </a:lstStyle>
          <a:p>
            <a:r>
              <a:rPr lang="en-US"/>
              <a:t>Click to edit Master subtitle style</a:t>
            </a:r>
          </a:p>
        </p:txBody>
      </p:sp>
      <p:sp>
        <p:nvSpPr>
          <p:cNvPr id="4" name="TextBox 3"/>
          <p:cNvSpPr txBox="1"/>
          <p:nvPr userDrawn="1"/>
        </p:nvSpPr>
        <p:spPr>
          <a:xfrm>
            <a:off x="8701644" y="6581001"/>
            <a:ext cx="518556" cy="276999"/>
          </a:xfrm>
          <a:prstGeom prst="rect">
            <a:avLst/>
          </a:prstGeom>
          <a:noFill/>
        </p:spPr>
        <p:txBody>
          <a:bodyPr wrap="square" rtlCol="0">
            <a:spAutoFit/>
          </a:bodyPr>
          <a:lstStyle/>
          <a:p>
            <a:pPr>
              <a:lnSpc>
                <a:spcPct val="100000"/>
              </a:lnSpc>
              <a:spcBef>
                <a:spcPct val="0"/>
              </a:spcBef>
            </a:pPr>
            <a:fld id="{F0AC7498-E709-4BEE-A1C1-492B19CAA3EC}" type="slidenum">
              <a:rPr lang="en-US" sz="1200" smtClean="0">
                <a:solidFill>
                  <a:srgbClr val="FFFFFF"/>
                </a:solidFill>
                <a:ea typeface="ヒラギノ角ゴ Pro W3" pitchFamily="-65" charset="-128"/>
                <a:cs typeface="Arial Unicode MS"/>
              </a:rPr>
              <a:pPr>
                <a:lnSpc>
                  <a:spcPct val="100000"/>
                </a:lnSpc>
                <a:spcBef>
                  <a:spcPct val="0"/>
                </a:spcBef>
              </a:pPr>
              <a:t>‹#›</a:t>
            </a:fld>
            <a:endParaRPr lang="en-US" sz="1800" dirty="0">
              <a:solidFill>
                <a:srgbClr val="FFFFFF"/>
              </a:solidFill>
              <a:ea typeface="ヒラギノ角ゴ Pro W3" pitchFamily="-65" charset="-128"/>
              <a:cs typeface="Arial Unicode MS"/>
            </a:endParaRPr>
          </a:p>
        </p:txBody>
      </p:sp>
    </p:spTree>
    <p:extLst>
      <p:ext uri="{BB962C8B-B14F-4D97-AF65-F5344CB8AC3E}">
        <p14:creationId xmlns:p14="http://schemas.microsoft.com/office/powerpoint/2010/main" val="2051605041"/>
      </p:ext>
    </p:extLst>
  </p:cSld>
  <p:clrMapOvr>
    <a:masterClrMapping/>
  </p:clrMapOvr>
  <p:transition>
    <p:wipe dir="r"/>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0" y="2133602"/>
            <a:ext cx="7239000" cy="1751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1067285"/>
      </p:ext>
    </p:extLst>
  </p:cSld>
  <p:clrMapOvr>
    <a:masterClrMapping/>
  </p:clrMapOvr>
  <p:transition>
    <p:wipe dir="r"/>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04098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4126147"/>
            <a:ext cx="7772400" cy="280754"/>
          </a:xfrm>
        </p:spPr>
        <p:txBody>
          <a:bodyPr anchor="b"/>
          <a:lstStyle>
            <a:lvl1pPr marL="0" indent="0">
              <a:buNone/>
              <a:defRPr sz="2000"/>
            </a:lvl1pPr>
            <a:lvl2pPr marL="457070" indent="0">
              <a:buNone/>
              <a:defRPr sz="1800"/>
            </a:lvl2pPr>
            <a:lvl3pPr marL="914139" indent="0">
              <a:buNone/>
              <a:defRPr sz="1600"/>
            </a:lvl3pPr>
            <a:lvl4pPr marL="1371208" indent="0">
              <a:buNone/>
              <a:defRPr sz="1400"/>
            </a:lvl4pPr>
            <a:lvl5pPr marL="1828278" indent="0">
              <a:buNone/>
              <a:defRPr sz="1400"/>
            </a:lvl5pPr>
            <a:lvl6pPr marL="2285348" indent="0">
              <a:buNone/>
              <a:defRPr sz="1400"/>
            </a:lvl6pPr>
            <a:lvl7pPr marL="2742417" indent="0">
              <a:buNone/>
              <a:defRPr sz="1400"/>
            </a:lvl7pPr>
            <a:lvl8pPr marL="3199487" indent="0">
              <a:buNone/>
              <a:defRPr sz="1400"/>
            </a:lvl8pPr>
            <a:lvl9pPr marL="3656556" indent="0">
              <a:buNone/>
              <a:defRPr sz="1400"/>
            </a:lvl9pPr>
          </a:lstStyle>
          <a:p>
            <a:pPr lvl="0"/>
            <a:r>
              <a:rPr lang="en-US" smtClean="0"/>
              <a:t>Click to edit Master text styles</a:t>
            </a:r>
          </a:p>
        </p:txBody>
      </p:sp>
    </p:spTree>
    <p:extLst>
      <p:ext uri="{BB962C8B-B14F-4D97-AF65-F5344CB8AC3E}">
        <p14:creationId xmlns:p14="http://schemas.microsoft.com/office/powerpoint/2010/main" val="4240140281"/>
      </p:ext>
    </p:extLst>
  </p:cSld>
  <p:clrMapOvr>
    <a:masterClrMapping/>
  </p:clrMapOvr>
  <p:transition>
    <p:wipe dir="r"/>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524000" y="2133601"/>
            <a:ext cx="3543300" cy="22067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133601"/>
            <a:ext cx="3543300" cy="22067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8100654"/>
      </p:ext>
    </p:extLst>
  </p:cSld>
  <p:clrMapOvr>
    <a:masterClrMapping/>
  </p:clrMapOvr>
  <p:transition spd="slow">
    <p:wipe/>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6788"/>
            <a:ext cx="8229600" cy="50085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09385"/>
            <a:ext cx="4040188" cy="665491"/>
          </a:xfrm>
        </p:spPr>
        <p:txBody>
          <a:bodyPr anchor="b"/>
          <a:lstStyle>
            <a:lvl1pPr marL="0" indent="0">
              <a:buNone/>
              <a:defRPr sz="2400" b="1"/>
            </a:lvl1pPr>
            <a:lvl2pPr marL="457070" indent="0">
              <a:buNone/>
              <a:defRPr sz="2000" b="1"/>
            </a:lvl2pPr>
            <a:lvl3pPr marL="914139" indent="0">
              <a:buNone/>
              <a:defRPr sz="1800" b="1"/>
            </a:lvl3pPr>
            <a:lvl4pPr marL="1371208" indent="0">
              <a:buNone/>
              <a:defRPr sz="1600" b="1"/>
            </a:lvl4pPr>
            <a:lvl5pPr marL="1828278" indent="0">
              <a:buNone/>
              <a:defRPr sz="1600" b="1"/>
            </a:lvl5pPr>
            <a:lvl6pPr marL="2285348" indent="0">
              <a:buNone/>
              <a:defRPr sz="1600" b="1"/>
            </a:lvl6pPr>
            <a:lvl7pPr marL="2742417" indent="0">
              <a:buNone/>
              <a:defRPr sz="1600" b="1"/>
            </a:lvl7pPr>
            <a:lvl8pPr marL="3199487" indent="0">
              <a:buNone/>
              <a:defRPr sz="1600" b="1"/>
            </a:lvl8pPr>
            <a:lvl9pPr marL="365655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19132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09385"/>
            <a:ext cx="4041775" cy="665491"/>
          </a:xfrm>
        </p:spPr>
        <p:txBody>
          <a:bodyPr anchor="b"/>
          <a:lstStyle>
            <a:lvl1pPr marL="0" indent="0">
              <a:buNone/>
              <a:defRPr sz="2400" b="1"/>
            </a:lvl1pPr>
            <a:lvl2pPr marL="457070" indent="0">
              <a:buNone/>
              <a:defRPr sz="2000" b="1"/>
            </a:lvl2pPr>
            <a:lvl3pPr marL="914139" indent="0">
              <a:buNone/>
              <a:defRPr sz="1800" b="1"/>
            </a:lvl3pPr>
            <a:lvl4pPr marL="1371208" indent="0">
              <a:buNone/>
              <a:defRPr sz="1600" b="1"/>
            </a:lvl4pPr>
            <a:lvl5pPr marL="1828278" indent="0">
              <a:buNone/>
              <a:defRPr sz="1600" b="1"/>
            </a:lvl5pPr>
            <a:lvl6pPr marL="2285348" indent="0">
              <a:buNone/>
              <a:defRPr sz="1600" b="1"/>
            </a:lvl6pPr>
            <a:lvl7pPr marL="2742417" indent="0">
              <a:buNone/>
              <a:defRPr sz="1600" b="1"/>
            </a:lvl7pPr>
            <a:lvl8pPr marL="3199487" indent="0">
              <a:buNone/>
              <a:defRPr sz="1600" b="1"/>
            </a:lvl8pPr>
            <a:lvl9pPr marL="365655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19132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7769402"/>
      </p:ext>
    </p:extLst>
  </p:cSld>
  <p:clrMapOvr>
    <a:masterClrMapping/>
  </p:clrMapOvr>
  <p:transition>
    <p:wipe dir="r"/>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5498024"/>
      </p:ext>
    </p:extLst>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881104"/>
            <a:ext cx="3008313" cy="55399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21605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095980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229229"/>
      </p:ext>
    </p:extLst>
  </p:cSld>
  <p:clrMapOvr>
    <a:masterClrMapping/>
  </p:clrMapOvr>
  <p:transition>
    <p:wipe dir="r"/>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904788"/>
            <a:ext cx="3008313" cy="530313"/>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25487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197568"/>
          </a:xfrm>
        </p:spPr>
        <p:txBody>
          <a:bodyPr/>
          <a:lstStyle>
            <a:lvl1pPr marL="0" indent="0">
              <a:buNone/>
              <a:defRPr sz="1400"/>
            </a:lvl1pPr>
            <a:lvl2pPr marL="457070" indent="0">
              <a:buNone/>
              <a:defRPr sz="1200"/>
            </a:lvl2pPr>
            <a:lvl3pPr marL="914139" indent="0">
              <a:buNone/>
              <a:defRPr sz="1000"/>
            </a:lvl3pPr>
            <a:lvl4pPr marL="1371208" indent="0">
              <a:buNone/>
              <a:defRPr sz="900"/>
            </a:lvl4pPr>
            <a:lvl5pPr marL="1828278" indent="0">
              <a:buNone/>
              <a:defRPr sz="900"/>
            </a:lvl5pPr>
            <a:lvl6pPr marL="2285348" indent="0">
              <a:buNone/>
              <a:defRPr sz="900"/>
            </a:lvl6pPr>
            <a:lvl7pPr marL="2742417" indent="0">
              <a:buNone/>
              <a:defRPr sz="900"/>
            </a:lvl7pPr>
            <a:lvl8pPr marL="3199487" indent="0">
              <a:buNone/>
              <a:defRPr sz="900"/>
            </a:lvl8pPr>
            <a:lvl9pPr marL="3656556" indent="0">
              <a:buNone/>
              <a:defRPr sz="900"/>
            </a:lvl9pPr>
          </a:lstStyle>
          <a:p>
            <a:pPr lvl="0"/>
            <a:r>
              <a:rPr lang="en-US" smtClean="0"/>
              <a:t>Click to edit Master text styles</a:t>
            </a:r>
          </a:p>
        </p:txBody>
      </p:sp>
    </p:spTree>
    <p:extLst>
      <p:ext uri="{BB962C8B-B14F-4D97-AF65-F5344CB8AC3E}">
        <p14:creationId xmlns:p14="http://schemas.microsoft.com/office/powerpoint/2010/main" val="2856360749"/>
      </p:ext>
    </p:extLst>
  </p:cSld>
  <p:clrMapOvr>
    <a:masterClrMapping/>
  </p:clrMapOvr>
  <p:transition>
    <p:wipe dir="r"/>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2182"/>
            <a:ext cx="5486400" cy="26515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47127"/>
          </a:xfrm>
        </p:spPr>
        <p:txBody>
          <a:bodyPr/>
          <a:lstStyle>
            <a:lvl1pPr marL="0" indent="0">
              <a:buNone/>
              <a:defRPr sz="3200"/>
            </a:lvl1pPr>
            <a:lvl2pPr marL="457070" indent="0">
              <a:buNone/>
              <a:defRPr sz="2800"/>
            </a:lvl2pPr>
            <a:lvl3pPr marL="914139" indent="0">
              <a:buNone/>
              <a:defRPr sz="2400"/>
            </a:lvl3pPr>
            <a:lvl4pPr marL="1371208" indent="0">
              <a:buNone/>
              <a:defRPr sz="2000"/>
            </a:lvl4pPr>
            <a:lvl5pPr marL="1828278" indent="0">
              <a:buNone/>
              <a:defRPr sz="2000"/>
            </a:lvl5pPr>
            <a:lvl6pPr marL="2285348" indent="0">
              <a:buNone/>
              <a:defRPr sz="2000"/>
            </a:lvl6pPr>
            <a:lvl7pPr marL="2742417" indent="0">
              <a:buNone/>
              <a:defRPr sz="2000"/>
            </a:lvl7pPr>
            <a:lvl8pPr marL="3199487" indent="0">
              <a:buNone/>
              <a:defRPr sz="2000"/>
            </a:lvl8pPr>
            <a:lvl9pPr marL="3656556"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197568"/>
          </a:xfrm>
        </p:spPr>
        <p:txBody>
          <a:bodyPr/>
          <a:lstStyle>
            <a:lvl1pPr marL="0" indent="0">
              <a:buNone/>
              <a:defRPr sz="1400"/>
            </a:lvl1pPr>
            <a:lvl2pPr marL="457070" indent="0">
              <a:buNone/>
              <a:defRPr sz="1200"/>
            </a:lvl2pPr>
            <a:lvl3pPr marL="914139" indent="0">
              <a:buNone/>
              <a:defRPr sz="1000"/>
            </a:lvl3pPr>
            <a:lvl4pPr marL="1371208" indent="0">
              <a:buNone/>
              <a:defRPr sz="900"/>
            </a:lvl4pPr>
            <a:lvl5pPr marL="1828278" indent="0">
              <a:buNone/>
              <a:defRPr sz="900"/>
            </a:lvl5pPr>
            <a:lvl6pPr marL="2285348" indent="0">
              <a:buNone/>
              <a:defRPr sz="900"/>
            </a:lvl6pPr>
            <a:lvl7pPr marL="2742417" indent="0">
              <a:buNone/>
              <a:defRPr sz="900"/>
            </a:lvl7pPr>
            <a:lvl8pPr marL="3199487" indent="0">
              <a:buNone/>
              <a:defRPr sz="900"/>
            </a:lvl8pPr>
            <a:lvl9pPr marL="3656556" indent="0">
              <a:buNone/>
              <a:defRPr sz="900"/>
            </a:lvl9pPr>
          </a:lstStyle>
          <a:p>
            <a:pPr lvl="0"/>
            <a:r>
              <a:rPr lang="en-US" smtClean="0"/>
              <a:t>Click to edit Master text styles</a:t>
            </a:r>
          </a:p>
        </p:txBody>
      </p:sp>
    </p:spTree>
    <p:extLst>
      <p:ext uri="{BB962C8B-B14F-4D97-AF65-F5344CB8AC3E}">
        <p14:creationId xmlns:p14="http://schemas.microsoft.com/office/powerpoint/2010/main" val="2261912862"/>
      </p:ext>
    </p:extLst>
  </p:cSld>
  <p:clrMapOvr>
    <a:masterClrMapping/>
  </p:clrMapOvr>
  <p:transition>
    <p:wipe dir="r"/>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665672" y="2133601"/>
            <a:ext cx="7097328" cy="13298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5900807"/>
      </p:ext>
    </p:extLst>
  </p:cSld>
  <p:clrMapOvr>
    <a:masterClrMapping/>
  </p:clrMapOvr>
  <p:transition>
    <p:wipe dir="r"/>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2" y="1336675"/>
            <a:ext cx="1988237" cy="2190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35506" y="1336675"/>
            <a:ext cx="2665345" cy="2190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0127995"/>
      </p:ext>
    </p:extLst>
  </p:cSld>
  <p:clrMapOvr>
    <a:masterClrMapping/>
  </p:clrMapOvr>
  <p:transition>
    <p:wipe dir="r"/>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1526760"/>
      </p:ext>
    </p:extLst>
  </p:cSld>
  <p:clrMapOvr>
    <a:masterClrMapping/>
  </p:clrMapOvr>
  <p:transition>
    <p:wipe dir="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bwMode="white">
          <a:xfrm>
            <a:off x="1524000" y="1828800"/>
            <a:ext cx="7239000" cy="1193800"/>
          </a:xfrm>
        </p:spPr>
        <p:txBody>
          <a:bodyPr/>
          <a:lstStyle>
            <a:lvl1pPr>
              <a:defRPr sz="4600">
                <a:solidFill>
                  <a:schemeClr val="bg1"/>
                </a:solidFill>
              </a:defRPr>
            </a:lvl1pPr>
          </a:lstStyle>
          <a:p>
            <a:r>
              <a:rPr lang="en-US"/>
              <a:t>Click to edit Master title style</a:t>
            </a:r>
          </a:p>
        </p:txBody>
      </p:sp>
      <p:sp>
        <p:nvSpPr>
          <p:cNvPr id="28675" name="Rectangle 3"/>
          <p:cNvSpPr>
            <a:spLocks noGrp="1" noChangeArrowheads="1"/>
          </p:cNvSpPr>
          <p:nvPr>
            <p:ph type="subTitle" idx="1"/>
          </p:nvPr>
        </p:nvSpPr>
        <p:spPr bwMode="white">
          <a:xfrm>
            <a:off x="1524000" y="3200400"/>
            <a:ext cx="7239000" cy="301625"/>
          </a:xfrm>
        </p:spPr>
        <p:txBody>
          <a:bodyPr/>
          <a:lstStyle>
            <a:lvl1pPr>
              <a:spcBef>
                <a:spcPct val="0"/>
              </a:spcBef>
              <a:defRPr>
                <a:solidFill>
                  <a:schemeClr val="tx2"/>
                </a:solidFill>
              </a:defRPr>
            </a:lvl1pPr>
          </a:lstStyle>
          <a:p>
            <a:r>
              <a:rPr lang="en-US"/>
              <a:t>Click to edit Master subtitle style</a:t>
            </a:r>
          </a:p>
        </p:txBody>
      </p:sp>
    </p:spTree>
    <p:extLst>
      <p:ext uri="{BB962C8B-B14F-4D97-AF65-F5344CB8AC3E}">
        <p14:creationId xmlns:p14="http://schemas.microsoft.com/office/powerpoint/2010/main" val="633597567"/>
      </p:ext>
    </p:extLst>
  </p:cSld>
  <p:clrMapOvr>
    <a:masterClrMapping/>
  </p:clrMapOvr>
  <p:transition>
    <p:wipe dir="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8464938"/>
      </p:ext>
    </p:extLst>
  </p:cSld>
  <p:clrMapOvr>
    <a:masterClrMapping/>
  </p:clrMapOvr>
  <p:transition>
    <p:wipe dir="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07124238"/>
      </p:ext>
    </p:extLst>
  </p:cSld>
  <p:clrMapOvr>
    <a:masterClrMapping/>
  </p:clrMapOvr>
  <p:transition>
    <p:wipe dir="r"/>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2133600"/>
            <a:ext cx="3543300"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133600"/>
            <a:ext cx="3543300"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0678337"/>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352" y="382973"/>
            <a:ext cx="7239000" cy="41857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142352" y="1163545"/>
            <a:ext cx="7239000" cy="16681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sz="1600"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12"/>
          <p:cNvSpPr txBox="1">
            <a:spLocks noChangeArrowheads="1"/>
          </p:cNvSpPr>
          <p:nvPr userDrawn="1"/>
        </p:nvSpPr>
        <p:spPr bwMode="black">
          <a:xfrm>
            <a:off x="4948238" y="6692901"/>
            <a:ext cx="414337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1000" baseline="0" smtClean="0">
                <a:solidFill>
                  <a:schemeClr val="accent5">
                    <a:lumMod val="60000"/>
                    <a:lumOff val="40000"/>
                  </a:schemeClr>
                </a:solidFill>
              </a:rPr>
              <a:pPr algn="r" eaLnBrk="1" hangingPunct="1">
                <a:spcBef>
                  <a:spcPct val="0"/>
                </a:spcBef>
                <a:defRPr/>
              </a:pPr>
              <a:t>‹#›</a:t>
            </a:fld>
            <a:endParaRPr lang="en-US" sz="1000" baseline="0" dirty="0" smtClean="0">
              <a:solidFill>
                <a:schemeClr val="accent5">
                  <a:lumMod val="60000"/>
                  <a:lumOff val="40000"/>
                </a:schemeClr>
              </a:solidFill>
            </a:endParaRPr>
          </a:p>
        </p:txBody>
      </p:sp>
    </p:spTree>
    <p:extLst>
      <p:ext uri="{BB962C8B-B14F-4D97-AF65-F5344CB8AC3E}">
        <p14:creationId xmlns:p14="http://schemas.microsoft.com/office/powerpoint/2010/main" val="3204400129"/>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90339"/>
            <a:ext cx="5486400" cy="27699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40"/>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70357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9426204"/>
      </p:ext>
    </p:extLst>
  </p:cSld>
  <p:clrMapOvr>
    <a:masterClrMapping/>
  </p:clrMapOvr>
  <p:transition>
    <p:wipe dir="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2470045"/>
      </p:ext>
    </p:extLst>
  </p:cSld>
  <p:clrMapOvr>
    <a:masterClrMapping/>
  </p:clrMapOvr>
  <p:transition>
    <p:wipe dir="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855013"/>
      </p:ext>
    </p:extLst>
  </p:cSld>
  <p:clrMapOvr>
    <a:masterClrMapping/>
  </p:clrMapOvr>
  <p:transition>
    <p:wipe dir="r"/>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1369851"/>
      </p:ext>
    </p:extLst>
  </p:cSld>
  <p:clrMapOvr>
    <a:masterClrMapping/>
  </p:clrMapOvr>
  <p:transition>
    <p:wipe dir="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1828779"/>
      </p:ext>
    </p:extLst>
  </p:cSld>
  <p:clrMapOvr>
    <a:masterClrMapping/>
  </p:clrMapOvr>
  <p:transition>
    <p:wipe dir="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0168009"/>
      </p:ext>
    </p:extLst>
  </p:cSld>
  <p:clrMapOvr>
    <a:masterClrMapping/>
  </p:clrMapOvr>
  <p:transition>
    <p:wipe dir="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336675"/>
            <a:ext cx="1809750" cy="2190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1336675"/>
            <a:ext cx="5276850" cy="2190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1853187"/>
      </p:ext>
    </p:extLst>
  </p:cSld>
  <p:clrMapOvr>
    <a:masterClrMapping/>
  </p:clrMapOvr>
  <p:transition>
    <p:wipe dir="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8"/>
          <p:cNvSpPr txBox="1">
            <a:spLocks noChangeArrowheads="1"/>
          </p:cNvSpPr>
          <p:nvPr/>
        </p:nvSpPr>
        <p:spPr bwMode="white">
          <a:xfrm>
            <a:off x="6781800" y="381000"/>
            <a:ext cx="19812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37931725" indent="-37474525" eaLnBrk="0" hangingPunct="0">
              <a:spcBef>
                <a:spcPct val="50000"/>
              </a:spcBef>
              <a:defRPr>
                <a:solidFill>
                  <a:schemeClr val="tx1"/>
                </a:solidFill>
                <a:latin typeface="Arial" charset="0"/>
                <a:ea typeface="Arial Unicode MS" pitchFamily="34" charset="-128"/>
                <a:cs typeface="Arial Unicode MS" pitchFamily="34" charset="-128"/>
              </a:defRPr>
            </a:lvl2pPr>
            <a:lvl3pPr eaLnBrk="0" hangingPunct="0">
              <a:spcBef>
                <a:spcPct val="50000"/>
              </a:spcBef>
              <a:defRPr>
                <a:solidFill>
                  <a:schemeClr val="tx1"/>
                </a:solidFill>
                <a:latin typeface="Arial" charset="0"/>
                <a:ea typeface="Arial Unicode MS" pitchFamily="34" charset="-128"/>
                <a:cs typeface="Arial Unicode MS" pitchFamily="34" charset="-128"/>
              </a:defRPr>
            </a:lvl3pPr>
            <a:lvl4pPr indent="1371600" eaLnBrk="0" hangingPunct="0">
              <a:spcBef>
                <a:spcPct val="50000"/>
              </a:spcBef>
              <a:defRPr>
                <a:solidFill>
                  <a:schemeClr val="tx1"/>
                </a:solidFill>
                <a:latin typeface="Arial" charset="0"/>
                <a:ea typeface="Arial Unicode MS" pitchFamily="34" charset="-128"/>
                <a:cs typeface="Arial Unicode MS" pitchFamily="34" charset="-128"/>
              </a:defRPr>
            </a:lvl4pPr>
            <a:lvl5pPr indent="1828800" eaLnBrk="0" hangingPunct="0">
              <a:spcBef>
                <a:spcPct val="50000"/>
              </a:spcBef>
              <a:defRPr>
                <a:solidFill>
                  <a:schemeClr val="tx1"/>
                </a:solidFill>
                <a:latin typeface="Arial" charset="0"/>
                <a:ea typeface="Arial Unicode MS" pitchFamily="34" charset="-128"/>
                <a:cs typeface="Arial Unicode MS" pitchFamily="34" charset="-128"/>
              </a:defRPr>
            </a:lvl5pPr>
            <a:lvl6pPr marL="4572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9144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13716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18288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defTabSz="457200" eaLnBrk="1" hangingPunct="1">
              <a:lnSpc>
                <a:spcPct val="100000"/>
              </a:lnSpc>
              <a:spcBef>
                <a:spcPct val="0"/>
              </a:spcBef>
              <a:defRPr/>
            </a:pPr>
            <a:fld id="{85CA11B5-A35B-44A8-8170-4EAF6E797F0B}" type="slidenum">
              <a:rPr lang="en-US" sz="900" b="1" smtClean="0">
                <a:solidFill>
                  <a:srgbClr val="FFFFFF"/>
                </a:solidFill>
              </a:rPr>
              <a:pPr algn="r" defTabSz="457200" eaLnBrk="1" hangingPunct="1">
                <a:lnSpc>
                  <a:spcPct val="100000"/>
                </a:lnSpc>
                <a:spcBef>
                  <a:spcPct val="0"/>
                </a:spcBef>
                <a:defRPr/>
              </a:pPr>
              <a:t>‹#›</a:t>
            </a:fld>
            <a:endParaRPr lang="en-US" sz="900" b="1" smtClean="0">
              <a:solidFill>
                <a:srgbClr val="FFFFFF"/>
              </a:solidFill>
            </a:endParaRPr>
          </a:p>
        </p:txBody>
      </p:sp>
      <p:sp>
        <p:nvSpPr>
          <p:cNvPr id="63490" name="Rectangle 2"/>
          <p:cNvSpPr>
            <a:spLocks noGrp="1" noChangeArrowheads="1"/>
          </p:cNvSpPr>
          <p:nvPr>
            <p:ph type="ctrTitle"/>
          </p:nvPr>
        </p:nvSpPr>
        <p:spPr bwMode="white">
          <a:xfrm>
            <a:off x="1524000" y="1828800"/>
            <a:ext cx="7239000" cy="1193800"/>
          </a:xfrm>
        </p:spPr>
        <p:txBody>
          <a:bodyPr/>
          <a:lstStyle>
            <a:lvl1pPr>
              <a:defRPr sz="4600">
                <a:solidFill>
                  <a:schemeClr val="bg1"/>
                </a:solidFill>
              </a:defRPr>
            </a:lvl1pPr>
          </a:lstStyle>
          <a:p>
            <a:pPr lvl="0"/>
            <a:r>
              <a:rPr lang="en-US" noProof="0" smtClean="0"/>
              <a:t>Click to edit Master title style</a:t>
            </a:r>
          </a:p>
        </p:txBody>
      </p:sp>
      <p:sp>
        <p:nvSpPr>
          <p:cNvPr id="63491" name="Rectangle 3"/>
          <p:cNvSpPr>
            <a:spLocks noGrp="1" noChangeArrowheads="1"/>
          </p:cNvSpPr>
          <p:nvPr>
            <p:ph type="subTitle" idx="1"/>
          </p:nvPr>
        </p:nvSpPr>
        <p:spPr bwMode="white">
          <a:xfrm>
            <a:off x="1524000" y="3200400"/>
            <a:ext cx="7239000" cy="301625"/>
          </a:xfrm>
        </p:spPr>
        <p:txBody>
          <a:bodyPr/>
          <a:lstStyle>
            <a:lvl1pPr>
              <a:spcBef>
                <a:spcPct val="0"/>
              </a:spcBef>
              <a:defRPr>
                <a:solidFill>
                  <a:schemeClr val="tx2"/>
                </a:solidFill>
              </a:defRPr>
            </a:lvl1pPr>
          </a:lstStyle>
          <a:p>
            <a:pPr lvl="0"/>
            <a:r>
              <a:rPr lang="en-US" noProof="0" smtClean="0"/>
              <a:t>Click to edit Master subtitle style</a:t>
            </a:r>
          </a:p>
        </p:txBody>
      </p:sp>
    </p:spTree>
    <p:extLst>
      <p:ext uri="{BB962C8B-B14F-4D97-AF65-F5344CB8AC3E}">
        <p14:creationId xmlns:p14="http://schemas.microsoft.com/office/powerpoint/2010/main" val="949554276"/>
      </p:ext>
    </p:extLst>
  </p:cSld>
  <p:clrMapOvr>
    <a:masterClrMapping/>
  </p:clrMapOvr>
  <p:transition>
    <p:wipe dir="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63525"/>
            <a:ext cx="7239000" cy="492125"/>
          </a:xfrm>
          <a:solidFill>
            <a:schemeClr val="bg1"/>
          </a:solidFill>
        </p:spPr>
        <p:txBody>
          <a:bodyPr/>
          <a:lstStyle/>
          <a:p>
            <a:r>
              <a:rPr lang="en-US" smtClean="0"/>
              <a:t>Click to edit Master title style</a:t>
            </a:r>
            <a:endParaRPr lang="en-US"/>
          </a:p>
        </p:txBody>
      </p:sp>
      <p:sp>
        <p:nvSpPr>
          <p:cNvPr id="3" name="Content Placeholder 2"/>
          <p:cNvSpPr>
            <a:spLocks noGrp="1"/>
          </p:cNvSpPr>
          <p:nvPr>
            <p:ph idx="1"/>
          </p:nvPr>
        </p:nvSpPr>
        <p:spPr>
          <a:xfrm>
            <a:off x="457200" y="1295400"/>
            <a:ext cx="7239000" cy="1751249"/>
          </a:xfrm>
        </p:spPr>
        <p:txBody>
          <a:bodyPr/>
          <a:lstStyle>
            <a:lvl2pPr marL="177800" indent="-176213">
              <a:buFont typeface="Wingdings" panose="05000000000000000000"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5095820"/>
      </p:ext>
    </p:extLst>
  </p:cSld>
  <p:clrMapOvr>
    <a:masterClrMapping/>
  </p:clrMapOvr>
  <p:transition>
    <p:wipe dir="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81649608"/>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8125" y="2741613"/>
            <a:ext cx="6398675" cy="1652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704265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2133600"/>
            <a:ext cx="3543300"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133600"/>
            <a:ext cx="3543300"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8037385"/>
      </p:ext>
    </p:extLst>
  </p:cSld>
  <p:clrMapOvr>
    <a:masterClrMapping/>
  </p:clrMapOvr>
  <p:transition>
    <p:wipe dir="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1413580"/>
      </p:ext>
    </p:extLst>
  </p:cSld>
  <p:clrMapOvr>
    <a:masterClrMapping/>
  </p:clrMapOvr>
  <p:transition>
    <p:wipe dir="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239000" cy="492125"/>
          </a:xfrm>
          <a:solidFill>
            <a:schemeClr val="bg1"/>
          </a:solidFill>
        </p:spPr>
        <p:txBody>
          <a:bodyPr/>
          <a:lstStyle/>
          <a:p>
            <a:r>
              <a:rPr lang="en-US" smtClean="0"/>
              <a:t>Click to edit Master title style</a:t>
            </a:r>
            <a:endParaRPr lang="en-US"/>
          </a:p>
        </p:txBody>
      </p:sp>
    </p:spTree>
    <p:extLst>
      <p:ext uri="{BB962C8B-B14F-4D97-AF65-F5344CB8AC3E}">
        <p14:creationId xmlns:p14="http://schemas.microsoft.com/office/powerpoint/2010/main" val="496676942"/>
      </p:ext>
    </p:extLst>
  </p:cSld>
  <p:clrMapOvr>
    <a:masterClrMapping/>
  </p:clrMapOvr>
  <p:transition>
    <p:wipe dir="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9906"/>
      </p:ext>
    </p:extLst>
  </p:cSld>
  <p:clrMapOvr>
    <a:masterClrMapping/>
  </p:clrMapOvr>
  <p:transition>
    <p:wipe dir="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78263424"/>
      </p:ext>
    </p:extLst>
  </p:cSld>
  <p:clrMapOvr>
    <a:masterClrMapping/>
  </p:clrMapOvr>
  <p:transition>
    <p:wipe dir="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52352304"/>
      </p:ext>
    </p:extLst>
  </p:cSld>
  <p:clrMapOvr>
    <a:masterClrMapping/>
  </p:clrMapOvr>
  <p:transition>
    <p:wipe dir="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4524015"/>
      </p:ext>
    </p:extLst>
  </p:cSld>
  <p:clrMapOvr>
    <a:masterClrMapping/>
  </p:clrMapOvr>
  <p:transition>
    <p:wipe dir="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336675"/>
            <a:ext cx="1809750" cy="2190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1336675"/>
            <a:ext cx="5276850" cy="2190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7223367"/>
      </p:ext>
    </p:extLst>
  </p:cSld>
  <p:clrMapOvr>
    <a:masterClrMapping/>
  </p:clrMapOvr>
  <p:transition>
    <p:wipe dir="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8"/>
          <p:cNvSpPr txBox="1">
            <a:spLocks noChangeArrowheads="1"/>
          </p:cNvSpPr>
          <p:nvPr/>
        </p:nvSpPr>
        <p:spPr bwMode="white">
          <a:xfrm>
            <a:off x="6781800" y="381000"/>
            <a:ext cx="19812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37931725" indent="-37474525" eaLnBrk="0" hangingPunct="0">
              <a:spcBef>
                <a:spcPct val="50000"/>
              </a:spcBef>
              <a:defRPr>
                <a:solidFill>
                  <a:schemeClr val="tx1"/>
                </a:solidFill>
                <a:latin typeface="Arial" charset="0"/>
                <a:ea typeface="Arial Unicode MS" pitchFamily="34" charset="-128"/>
                <a:cs typeface="Arial Unicode MS" pitchFamily="34" charset="-128"/>
              </a:defRPr>
            </a:lvl2pPr>
            <a:lvl3pPr eaLnBrk="0" hangingPunct="0">
              <a:spcBef>
                <a:spcPct val="50000"/>
              </a:spcBef>
              <a:defRPr>
                <a:solidFill>
                  <a:schemeClr val="tx1"/>
                </a:solidFill>
                <a:latin typeface="Arial" charset="0"/>
                <a:ea typeface="Arial Unicode MS" pitchFamily="34" charset="-128"/>
                <a:cs typeface="Arial Unicode MS" pitchFamily="34" charset="-128"/>
              </a:defRPr>
            </a:lvl3pPr>
            <a:lvl4pPr indent="1371600" eaLnBrk="0" hangingPunct="0">
              <a:spcBef>
                <a:spcPct val="50000"/>
              </a:spcBef>
              <a:defRPr>
                <a:solidFill>
                  <a:schemeClr val="tx1"/>
                </a:solidFill>
                <a:latin typeface="Arial" charset="0"/>
                <a:ea typeface="Arial Unicode MS" pitchFamily="34" charset="-128"/>
                <a:cs typeface="Arial Unicode MS" pitchFamily="34" charset="-128"/>
              </a:defRPr>
            </a:lvl4pPr>
            <a:lvl5pPr indent="1828800" eaLnBrk="0" hangingPunct="0">
              <a:spcBef>
                <a:spcPct val="50000"/>
              </a:spcBef>
              <a:defRPr>
                <a:solidFill>
                  <a:schemeClr val="tx1"/>
                </a:solidFill>
                <a:latin typeface="Arial" charset="0"/>
                <a:ea typeface="Arial Unicode MS" pitchFamily="34" charset="-128"/>
                <a:cs typeface="Arial Unicode MS" pitchFamily="34" charset="-128"/>
              </a:defRPr>
            </a:lvl5pPr>
            <a:lvl6pPr marL="4572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9144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13716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18288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defTabSz="457200" eaLnBrk="1" hangingPunct="1">
              <a:lnSpc>
                <a:spcPct val="100000"/>
              </a:lnSpc>
              <a:spcBef>
                <a:spcPct val="0"/>
              </a:spcBef>
              <a:defRPr/>
            </a:pPr>
            <a:fld id="{85CA11B5-A35B-44A8-8170-4EAF6E797F0B}" type="slidenum">
              <a:rPr lang="en-US" sz="900" b="1" smtClean="0">
                <a:solidFill>
                  <a:srgbClr val="FFFFFF"/>
                </a:solidFill>
              </a:rPr>
              <a:pPr algn="r" defTabSz="457200" eaLnBrk="1" hangingPunct="1">
                <a:lnSpc>
                  <a:spcPct val="100000"/>
                </a:lnSpc>
                <a:spcBef>
                  <a:spcPct val="0"/>
                </a:spcBef>
                <a:defRPr/>
              </a:pPr>
              <a:t>‹#›</a:t>
            </a:fld>
            <a:endParaRPr lang="en-US" sz="900" b="1" smtClean="0">
              <a:solidFill>
                <a:srgbClr val="FFFFFF"/>
              </a:solidFill>
            </a:endParaRPr>
          </a:p>
        </p:txBody>
      </p:sp>
      <p:sp>
        <p:nvSpPr>
          <p:cNvPr id="63490" name="Rectangle 2"/>
          <p:cNvSpPr>
            <a:spLocks noGrp="1" noChangeArrowheads="1"/>
          </p:cNvSpPr>
          <p:nvPr>
            <p:ph type="ctrTitle"/>
          </p:nvPr>
        </p:nvSpPr>
        <p:spPr bwMode="white">
          <a:xfrm>
            <a:off x="1524000" y="1828800"/>
            <a:ext cx="7239000" cy="1193800"/>
          </a:xfrm>
        </p:spPr>
        <p:txBody>
          <a:bodyPr/>
          <a:lstStyle>
            <a:lvl1pPr>
              <a:defRPr sz="4600">
                <a:solidFill>
                  <a:schemeClr val="bg1"/>
                </a:solidFill>
              </a:defRPr>
            </a:lvl1pPr>
          </a:lstStyle>
          <a:p>
            <a:pPr lvl="0"/>
            <a:r>
              <a:rPr lang="en-US" noProof="0" smtClean="0"/>
              <a:t>Click to edit Master title style</a:t>
            </a:r>
          </a:p>
        </p:txBody>
      </p:sp>
      <p:sp>
        <p:nvSpPr>
          <p:cNvPr id="63491" name="Rectangle 3"/>
          <p:cNvSpPr>
            <a:spLocks noGrp="1" noChangeArrowheads="1"/>
          </p:cNvSpPr>
          <p:nvPr>
            <p:ph type="subTitle" idx="1"/>
          </p:nvPr>
        </p:nvSpPr>
        <p:spPr bwMode="white">
          <a:xfrm>
            <a:off x="1524000" y="3200400"/>
            <a:ext cx="7239000" cy="301625"/>
          </a:xfrm>
        </p:spPr>
        <p:txBody>
          <a:bodyPr/>
          <a:lstStyle>
            <a:lvl1pPr>
              <a:spcBef>
                <a:spcPct val="0"/>
              </a:spcBef>
              <a:defRPr>
                <a:solidFill>
                  <a:schemeClr val="tx2"/>
                </a:solidFill>
              </a:defRPr>
            </a:lvl1pPr>
          </a:lstStyle>
          <a:p>
            <a:pPr lvl="0"/>
            <a:r>
              <a:rPr lang="en-US" noProof="0" smtClean="0"/>
              <a:t>Click to edit Master subtitle style</a:t>
            </a:r>
          </a:p>
        </p:txBody>
      </p:sp>
    </p:spTree>
    <p:extLst>
      <p:ext uri="{BB962C8B-B14F-4D97-AF65-F5344CB8AC3E}">
        <p14:creationId xmlns:p14="http://schemas.microsoft.com/office/powerpoint/2010/main" val="3964673755"/>
      </p:ext>
    </p:extLst>
  </p:cSld>
  <p:clrMapOvr>
    <a:masterClrMapping/>
  </p:clrMapOvr>
  <p:transition>
    <p:wipe dir="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63525"/>
            <a:ext cx="7239000" cy="492125"/>
          </a:xfrm>
          <a:solidFill>
            <a:schemeClr val="bg1"/>
          </a:solidFill>
        </p:spPr>
        <p:txBody>
          <a:bodyPr/>
          <a:lstStyle/>
          <a:p>
            <a:r>
              <a:rPr lang="en-US" smtClean="0"/>
              <a:t>Click to edit Master title style</a:t>
            </a:r>
            <a:endParaRPr lang="en-US"/>
          </a:p>
        </p:txBody>
      </p:sp>
      <p:sp>
        <p:nvSpPr>
          <p:cNvPr id="3" name="Content Placeholder 2"/>
          <p:cNvSpPr>
            <a:spLocks noGrp="1"/>
          </p:cNvSpPr>
          <p:nvPr>
            <p:ph idx="1"/>
          </p:nvPr>
        </p:nvSpPr>
        <p:spPr>
          <a:xfrm>
            <a:off x="457200" y="1295400"/>
            <a:ext cx="7239000" cy="1751249"/>
          </a:xfrm>
        </p:spPr>
        <p:txBody>
          <a:bodyPr/>
          <a:lstStyle>
            <a:lvl2pPr marL="177800" indent="-176213">
              <a:buFont typeface="Wingdings" panose="05000000000000000000"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2623649"/>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9210" y="1371600"/>
            <a:ext cx="2437590" cy="2878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63158" y="1371600"/>
            <a:ext cx="1828193" cy="2878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775935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37882025"/>
      </p:ext>
    </p:extLst>
  </p:cSld>
  <p:clrMapOvr>
    <a:masterClrMapping/>
  </p:clrMapOvr>
  <p:transition>
    <p:wipe dir="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2133600"/>
            <a:ext cx="3543300"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133600"/>
            <a:ext cx="3543300"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53073"/>
      </p:ext>
    </p:extLst>
  </p:cSld>
  <p:clrMapOvr>
    <a:masterClrMapping/>
  </p:clrMapOvr>
  <p:transition>
    <p:wipe dir="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2792997"/>
      </p:ext>
    </p:extLst>
  </p:cSld>
  <p:clrMapOvr>
    <a:masterClrMapping/>
  </p:clrMapOvr>
  <p:transition>
    <p:wipe dir="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239000" cy="492125"/>
          </a:xfrm>
          <a:solidFill>
            <a:schemeClr val="bg1"/>
          </a:solidFill>
        </p:spPr>
        <p:txBody>
          <a:bodyPr/>
          <a:lstStyle/>
          <a:p>
            <a:r>
              <a:rPr lang="en-US" smtClean="0"/>
              <a:t>Click to edit Master title style</a:t>
            </a:r>
            <a:endParaRPr lang="en-US"/>
          </a:p>
        </p:txBody>
      </p:sp>
    </p:spTree>
    <p:extLst>
      <p:ext uri="{BB962C8B-B14F-4D97-AF65-F5344CB8AC3E}">
        <p14:creationId xmlns:p14="http://schemas.microsoft.com/office/powerpoint/2010/main" val="1217547913"/>
      </p:ext>
    </p:extLst>
  </p:cSld>
  <p:clrMapOvr>
    <a:masterClrMapping/>
  </p:clrMapOvr>
  <p:transition>
    <p:wipe dir="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077532"/>
      </p:ext>
    </p:extLst>
  </p:cSld>
  <p:clrMapOvr>
    <a:masterClrMapping/>
  </p:clrMapOvr>
  <p:transition>
    <p:wipe dir="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74691519"/>
      </p:ext>
    </p:extLst>
  </p:cSld>
  <p:clrMapOvr>
    <a:masterClrMapping/>
  </p:clrMapOvr>
  <p:transition>
    <p:wipe dir="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0670369"/>
      </p:ext>
    </p:extLst>
  </p:cSld>
  <p:clrMapOvr>
    <a:masterClrMapping/>
  </p:clrMapOvr>
  <p:transition>
    <p:wipe dir="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4612600"/>
      </p:ext>
    </p:extLst>
  </p:cSld>
  <p:clrMapOvr>
    <a:masterClrMapping/>
  </p:clrMapOvr>
  <p:transition>
    <p:wipe dir="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336675"/>
            <a:ext cx="1809750" cy="2190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1336675"/>
            <a:ext cx="5276850" cy="2190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1375426"/>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609398"/>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30469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62293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3325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10799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129901"/>
            <a:ext cx="77724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94680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14600" y="2741615"/>
            <a:ext cx="3009900" cy="22713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76900" y="2741615"/>
            <a:ext cx="3009900" cy="22713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0260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939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10079"/>
            <a:ext cx="4040188"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16342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10079"/>
            <a:ext cx="4041775"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16342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2484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50787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06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04644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129902"/>
            <a:ext cx="7772400" cy="276999"/>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smtClean="0"/>
              <a:t>Click to edit Master text styles</a:t>
            </a:r>
          </a:p>
        </p:txBody>
      </p:sp>
      <p:sp>
        <p:nvSpPr>
          <p:cNvPr id="4" name="Text Box 12"/>
          <p:cNvSpPr txBox="1">
            <a:spLocks noChangeArrowheads="1"/>
          </p:cNvSpPr>
          <p:nvPr userDrawn="1"/>
        </p:nvSpPr>
        <p:spPr bwMode="black">
          <a:xfrm>
            <a:off x="4948238" y="6692901"/>
            <a:ext cx="4143375"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chemeClr val="accent5">
                    <a:lumMod val="60000"/>
                    <a:lumOff val="40000"/>
                  </a:schemeClr>
                </a:solidFill>
              </a:rPr>
              <a:pPr algn="r" eaLnBrk="1" hangingPunct="1">
                <a:spcBef>
                  <a:spcPct val="0"/>
                </a:spcBef>
                <a:defRPr/>
              </a:pPr>
              <a:t>‹#›</a:t>
            </a:fld>
            <a:endParaRPr lang="en-US" sz="900" dirty="0" smtClean="0">
              <a:solidFill>
                <a:schemeClr val="accent5">
                  <a:lumMod val="60000"/>
                  <a:lumOff val="40000"/>
                </a:schemeClr>
              </a:solidFill>
            </a:endParaRPr>
          </a:p>
        </p:txBody>
      </p:sp>
    </p:spTree>
    <p:extLst>
      <p:ext uri="{BB962C8B-B14F-4D97-AF65-F5344CB8AC3E}">
        <p14:creationId xmlns:p14="http://schemas.microsoft.com/office/powerpoint/2010/main" val="1893626859"/>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881104"/>
            <a:ext cx="3008313" cy="55399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21605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28279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90339"/>
            <a:ext cx="5486400" cy="27699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40"/>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2458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8125" y="2741613"/>
            <a:ext cx="6398675" cy="1652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8151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9210" y="1371600"/>
            <a:ext cx="2437590" cy="2878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63158" y="1371600"/>
            <a:ext cx="1828193" cy="2878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4696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609398"/>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30469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341219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3388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10799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129901"/>
            <a:ext cx="77724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50407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14600" y="2741615"/>
            <a:ext cx="3009900" cy="22713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76900" y="2741615"/>
            <a:ext cx="3009900" cy="22713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52651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939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10079"/>
            <a:ext cx="4040188"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16342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10079"/>
            <a:ext cx="4041775"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16342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1740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1379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224" y="382973"/>
            <a:ext cx="7239000" cy="41857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41224" y="1163542"/>
            <a:ext cx="3543300" cy="2206758"/>
          </a:xfrm>
        </p:spPr>
        <p:txBody>
          <a:bodyPr/>
          <a:lstStyle>
            <a:lvl1pPr>
              <a:defRPr sz="2800"/>
            </a:lvl1pPr>
            <a:lvl2pPr>
              <a:defRPr sz="2400"/>
            </a:lvl2pPr>
            <a:lvl3pPr>
              <a:defRPr sz="2000"/>
            </a:lvl3pPr>
            <a:lvl4pPr>
              <a:defRPr sz="1800"/>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36924" y="1163542"/>
            <a:ext cx="3543300" cy="2206758"/>
          </a:xfrm>
        </p:spPr>
        <p:txBody>
          <a:bodyPr/>
          <a:lstStyle>
            <a:lvl1pPr>
              <a:defRPr sz="2800"/>
            </a:lvl1pPr>
            <a:lvl2pPr>
              <a:defRPr sz="2400"/>
            </a:lvl2pPr>
            <a:lvl3pPr>
              <a:defRPr sz="2000"/>
            </a:lvl3pPr>
            <a:lvl4pPr>
              <a:defRPr sz="1800"/>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Box 12"/>
          <p:cNvSpPr txBox="1">
            <a:spLocks noChangeArrowheads="1"/>
          </p:cNvSpPr>
          <p:nvPr userDrawn="1"/>
        </p:nvSpPr>
        <p:spPr bwMode="black">
          <a:xfrm>
            <a:off x="4948238" y="6692901"/>
            <a:ext cx="4143375"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chemeClr val="accent5">
                    <a:lumMod val="60000"/>
                    <a:lumOff val="40000"/>
                  </a:schemeClr>
                </a:solidFill>
              </a:rPr>
              <a:pPr algn="r" eaLnBrk="1" hangingPunct="1">
                <a:spcBef>
                  <a:spcPct val="0"/>
                </a:spcBef>
                <a:defRPr/>
              </a:pPr>
              <a:t>‹#›</a:t>
            </a:fld>
            <a:endParaRPr lang="en-US" sz="900" dirty="0" smtClean="0">
              <a:solidFill>
                <a:schemeClr val="accent5">
                  <a:lumMod val="60000"/>
                  <a:lumOff val="40000"/>
                </a:schemeClr>
              </a:solidFill>
            </a:endParaRPr>
          </a:p>
        </p:txBody>
      </p:sp>
    </p:spTree>
    <p:extLst>
      <p:ext uri="{BB962C8B-B14F-4D97-AF65-F5344CB8AC3E}">
        <p14:creationId xmlns:p14="http://schemas.microsoft.com/office/powerpoint/2010/main" val="4076204477"/>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0541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881104"/>
            <a:ext cx="3008313" cy="55399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21605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76164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90339"/>
            <a:ext cx="5486400" cy="27699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40"/>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7589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8125" y="2741613"/>
            <a:ext cx="6398675" cy="1652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25330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9210" y="1371600"/>
            <a:ext cx="2437590" cy="2878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63158" y="1371600"/>
            <a:ext cx="1828193" cy="2878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27835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609398"/>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30469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62814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78895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10799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129901"/>
            <a:ext cx="77724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882496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14600" y="2741615"/>
            <a:ext cx="3009900" cy="22713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76900" y="2741615"/>
            <a:ext cx="3009900" cy="22713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59208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939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10079"/>
            <a:ext cx="4040188"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16342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10079"/>
            <a:ext cx="4041775"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16342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2481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59820"/>
            <a:ext cx="8229600" cy="41857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10081"/>
            <a:ext cx="4040188" cy="664797"/>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1914370"/>
          </a:xfrm>
        </p:spPr>
        <p:txBody>
          <a:bodyPr/>
          <a:lstStyle>
            <a:lvl1pPr>
              <a:defRPr sz="2400"/>
            </a:lvl1pPr>
            <a:lvl2pPr>
              <a:defRPr sz="2000"/>
            </a:lvl2pPr>
            <a:lvl3pPr>
              <a:defRPr sz="1800"/>
            </a:lvl3pPr>
            <a:lvl4pPr>
              <a:defRPr sz="1600"/>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8" y="1510081"/>
            <a:ext cx="4041775" cy="664797"/>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6"/>
            <a:ext cx="4041775" cy="1914370"/>
          </a:xfrm>
        </p:spPr>
        <p:txBody>
          <a:bodyPr/>
          <a:lstStyle>
            <a:lvl1pPr>
              <a:defRPr sz="2400"/>
            </a:lvl1pPr>
            <a:lvl2pPr>
              <a:defRPr sz="2000"/>
            </a:lvl2pPr>
            <a:lvl3pPr>
              <a:defRPr sz="1800"/>
            </a:lvl3pPr>
            <a:lvl4pPr>
              <a:defRPr sz="1600"/>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Box 12"/>
          <p:cNvSpPr txBox="1">
            <a:spLocks noChangeArrowheads="1"/>
          </p:cNvSpPr>
          <p:nvPr userDrawn="1"/>
        </p:nvSpPr>
        <p:spPr bwMode="black">
          <a:xfrm>
            <a:off x="4948238" y="6692901"/>
            <a:ext cx="4143375"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chemeClr val="accent5">
                    <a:lumMod val="60000"/>
                    <a:lumOff val="40000"/>
                  </a:schemeClr>
                </a:solidFill>
              </a:rPr>
              <a:pPr algn="r" eaLnBrk="1" hangingPunct="1">
                <a:spcBef>
                  <a:spcPct val="0"/>
                </a:spcBef>
                <a:defRPr/>
              </a:pPr>
              <a:t>‹#›</a:t>
            </a:fld>
            <a:endParaRPr lang="en-US" sz="900" dirty="0" smtClean="0">
              <a:solidFill>
                <a:schemeClr val="accent5">
                  <a:lumMod val="60000"/>
                  <a:lumOff val="40000"/>
                </a:schemeClr>
              </a:solidFill>
            </a:endParaRPr>
          </a:p>
        </p:txBody>
      </p:sp>
    </p:spTree>
    <p:extLst>
      <p:ext uri="{BB962C8B-B14F-4D97-AF65-F5344CB8AC3E}">
        <p14:creationId xmlns:p14="http://schemas.microsoft.com/office/powerpoint/2010/main" val="1829685251"/>
      </p:ext>
    </p:extLst>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740150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6584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881104"/>
            <a:ext cx="3008313" cy="55399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21605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64668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90339"/>
            <a:ext cx="5486400" cy="27699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40"/>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1772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8125" y="2741613"/>
            <a:ext cx="6398675" cy="1652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6507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9210" y="1371600"/>
            <a:ext cx="2437590" cy="2878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63158" y="1371600"/>
            <a:ext cx="1828193" cy="2878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42854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bwMode="white">
          <a:xfrm>
            <a:off x="1524000" y="1819195"/>
            <a:ext cx="7239000" cy="1203406"/>
          </a:xfrm>
        </p:spPr>
        <p:txBody>
          <a:bodyPr/>
          <a:lstStyle>
            <a:lvl1pPr>
              <a:defRPr sz="4600">
                <a:solidFill>
                  <a:schemeClr val="bg1"/>
                </a:solidFill>
              </a:defRPr>
            </a:lvl1pPr>
          </a:lstStyle>
          <a:p>
            <a:pPr lvl="0"/>
            <a:r>
              <a:rPr lang="en-US" noProof="0" smtClean="0"/>
              <a:t>Click to edit Master title style</a:t>
            </a:r>
          </a:p>
        </p:txBody>
      </p:sp>
      <p:sp>
        <p:nvSpPr>
          <p:cNvPr id="63491" name="Rectangle 3"/>
          <p:cNvSpPr>
            <a:spLocks noGrp="1" noChangeArrowheads="1"/>
          </p:cNvSpPr>
          <p:nvPr>
            <p:ph type="subTitle" idx="1"/>
          </p:nvPr>
        </p:nvSpPr>
        <p:spPr bwMode="white">
          <a:xfrm>
            <a:off x="1524000" y="3200401"/>
            <a:ext cx="7239000" cy="304699"/>
          </a:xfrm>
        </p:spPr>
        <p:txBody>
          <a:bodyPr/>
          <a:lstStyle>
            <a:lvl1pPr>
              <a:spcBef>
                <a:spcPct val="0"/>
              </a:spcBef>
              <a:defRPr>
                <a:solidFill>
                  <a:schemeClr val="tx2"/>
                </a:solidFill>
              </a:defRPr>
            </a:lvl1pPr>
          </a:lstStyle>
          <a:p>
            <a:pPr lvl="0"/>
            <a:r>
              <a:rPr lang="en-US" noProof="0" smtClean="0"/>
              <a:t>Click to edit Master subtitle style</a:t>
            </a:r>
          </a:p>
        </p:txBody>
      </p:sp>
    </p:spTree>
    <p:extLst>
      <p:ext uri="{BB962C8B-B14F-4D97-AF65-F5344CB8AC3E}">
        <p14:creationId xmlns:p14="http://schemas.microsoft.com/office/powerpoint/2010/main" val="1371020962"/>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0" y="2133601"/>
            <a:ext cx="7239000" cy="17679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4774313"/>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04644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129901"/>
            <a:ext cx="77724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51255653"/>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2133602"/>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133602"/>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0310692"/>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Box 12"/>
          <p:cNvSpPr txBox="1">
            <a:spLocks noChangeArrowheads="1"/>
          </p:cNvSpPr>
          <p:nvPr userDrawn="1"/>
        </p:nvSpPr>
        <p:spPr bwMode="black">
          <a:xfrm>
            <a:off x="4948238" y="6692901"/>
            <a:ext cx="4143375"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chemeClr val="accent5">
                    <a:lumMod val="60000"/>
                    <a:lumOff val="40000"/>
                  </a:schemeClr>
                </a:solidFill>
              </a:rPr>
              <a:pPr algn="r" eaLnBrk="1" hangingPunct="1">
                <a:spcBef>
                  <a:spcPct val="0"/>
                </a:spcBef>
                <a:defRPr/>
              </a:pPr>
              <a:t>‹#›</a:t>
            </a:fld>
            <a:endParaRPr lang="en-US" sz="900" dirty="0" smtClean="0">
              <a:solidFill>
                <a:schemeClr val="accent5">
                  <a:lumMod val="60000"/>
                  <a:lumOff val="40000"/>
                </a:schemeClr>
              </a:solidFill>
            </a:endParaRPr>
          </a:p>
        </p:txBody>
      </p:sp>
      <p:sp>
        <p:nvSpPr>
          <p:cNvPr id="4" name="Title 1"/>
          <p:cNvSpPr>
            <a:spLocks noGrp="1"/>
          </p:cNvSpPr>
          <p:nvPr>
            <p:ph type="title"/>
          </p:nvPr>
        </p:nvSpPr>
        <p:spPr>
          <a:xfrm>
            <a:off x="1142352" y="382973"/>
            <a:ext cx="7239000" cy="418576"/>
          </a:xfrm>
        </p:spPr>
        <p:txBody>
          <a:bodyPr/>
          <a:lstStyle/>
          <a:p>
            <a:r>
              <a:rPr lang="en-US" smtClean="0"/>
              <a:t>Click to edit Master title style</a:t>
            </a:r>
            <a:endParaRPr lang="en-US"/>
          </a:p>
        </p:txBody>
      </p:sp>
    </p:spTree>
    <p:extLst>
      <p:ext uri="{BB962C8B-B14F-4D97-AF65-F5344CB8AC3E}">
        <p14:creationId xmlns:p14="http://schemas.microsoft.com/office/powerpoint/2010/main" val="1032881296"/>
      </p:ext>
    </p:extLst>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20580"/>
            <a:ext cx="8229600" cy="49705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10079"/>
            <a:ext cx="4040188"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10079"/>
            <a:ext cx="4041775"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4885558"/>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08555454"/>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79414"/>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5"/>
          <p:cNvCxnSpPr>
            <a:cxnSpLocks noChangeShapeType="1"/>
          </p:cNvCxnSpPr>
          <p:nvPr userDrawn="1"/>
        </p:nvCxnSpPr>
        <p:spPr bwMode="auto">
          <a:xfrm>
            <a:off x="0" y="1019175"/>
            <a:ext cx="91440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62793110"/>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911880"/>
            <a:ext cx="3008313" cy="52322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2536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4114309"/>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8"/>
            <a:ext cx="5486400" cy="26161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40"/>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3659154"/>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665672" y="2133602"/>
            <a:ext cx="7097328" cy="14091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4959205"/>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1" y="1336675"/>
            <a:ext cx="1988237" cy="2190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35506" y="1336675"/>
            <a:ext cx="2665345" cy="2190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258020"/>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 Box 8"/>
          <p:cNvSpPr txBox="1">
            <a:spLocks noChangeArrowheads="1"/>
          </p:cNvSpPr>
          <p:nvPr userDrawn="1"/>
        </p:nvSpPr>
        <p:spPr bwMode="white">
          <a:xfrm>
            <a:off x="6781800" y="381001"/>
            <a:ext cx="1981200"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37931725" indent="-37474525" eaLnBrk="0" hangingPunct="0">
              <a:spcBef>
                <a:spcPct val="50000"/>
              </a:spcBef>
              <a:defRPr>
                <a:solidFill>
                  <a:schemeClr val="tx1"/>
                </a:solidFill>
                <a:latin typeface="Arial" charset="0"/>
                <a:ea typeface="Arial Unicode MS" pitchFamily="34" charset="-128"/>
                <a:cs typeface="Arial Unicode MS" pitchFamily="34" charset="-128"/>
              </a:defRPr>
            </a:lvl2pPr>
            <a:lvl3pPr eaLnBrk="0" hangingPunct="0">
              <a:spcBef>
                <a:spcPct val="50000"/>
              </a:spcBef>
              <a:defRPr>
                <a:solidFill>
                  <a:schemeClr val="tx1"/>
                </a:solidFill>
                <a:latin typeface="Arial" charset="0"/>
                <a:ea typeface="Arial Unicode MS" pitchFamily="34" charset="-128"/>
                <a:cs typeface="Arial Unicode MS" pitchFamily="34" charset="-128"/>
              </a:defRPr>
            </a:lvl3pPr>
            <a:lvl4pPr indent="1371600" eaLnBrk="0" hangingPunct="0">
              <a:spcBef>
                <a:spcPct val="50000"/>
              </a:spcBef>
              <a:defRPr>
                <a:solidFill>
                  <a:schemeClr val="tx1"/>
                </a:solidFill>
                <a:latin typeface="Arial" charset="0"/>
                <a:ea typeface="Arial Unicode MS" pitchFamily="34" charset="-128"/>
                <a:cs typeface="Arial Unicode MS" pitchFamily="34" charset="-128"/>
              </a:defRPr>
            </a:lvl4pPr>
            <a:lvl5pPr indent="1828800" eaLnBrk="0" hangingPunct="0">
              <a:spcBef>
                <a:spcPct val="50000"/>
              </a:spcBef>
              <a:defRPr>
                <a:solidFill>
                  <a:schemeClr val="tx1"/>
                </a:solidFill>
                <a:latin typeface="Arial" charset="0"/>
                <a:ea typeface="Arial Unicode MS" pitchFamily="34" charset="-128"/>
                <a:cs typeface="Arial Unicode MS" pitchFamily="34" charset="-128"/>
              </a:defRPr>
            </a:lvl5pPr>
            <a:lvl6pPr marL="4572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9144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13716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18288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B1189223-433F-4162-9DA0-23EB67643124}" type="slidenum">
              <a:rPr lang="en-US" sz="900" b="1" smtClean="0">
                <a:solidFill>
                  <a:srgbClr val="FFFFFF"/>
                </a:solidFill>
              </a:rPr>
              <a:pPr algn="r" eaLnBrk="1" hangingPunct="1">
                <a:spcBef>
                  <a:spcPct val="0"/>
                </a:spcBef>
                <a:defRPr/>
              </a:pPr>
              <a:t>‹#›</a:t>
            </a:fld>
            <a:endParaRPr lang="en-US" sz="900" b="1" dirty="0" smtClean="0">
              <a:solidFill>
                <a:srgbClr val="FFFFFF"/>
              </a:solidFill>
            </a:endParaRPr>
          </a:p>
        </p:txBody>
      </p:sp>
      <p:sp>
        <p:nvSpPr>
          <p:cNvPr id="63490" name="Rectangle 2"/>
          <p:cNvSpPr>
            <a:spLocks noGrp="1" noChangeArrowheads="1"/>
          </p:cNvSpPr>
          <p:nvPr>
            <p:ph type="ctrTitle"/>
          </p:nvPr>
        </p:nvSpPr>
        <p:spPr bwMode="white">
          <a:xfrm>
            <a:off x="1524000" y="1819195"/>
            <a:ext cx="7239000" cy="1203406"/>
          </a:xfrm>
        </p:spPr>
        <p:txBody>
          <a:bodyPr anchor="b"/>
          <a:lstStyle>
            <a:lvl1pPr>
              <a:defRPr sz="4600">
                <a:solidFill>
                  <a:schemeClr val="tx2"/>
                </a:solidFill>
              </a:defRPr>
            </a:lvl1pPr>
          </a:lstStyle>
          <a:p>
            <a:pPr lvl="0"/>
            <a:r>
              <a:rPr lang="en-US" noProof="0" dirty="0" smtClean="0"/>
              <a:t>Click to edit Master title style</a:t>
            </a:r>
          </a:p>
        </p:txBody>
      </p:sp>
      <p:sp>
        <p:nvSpPr>
          <p:cNvPr id="63491" name="Rectangle 3"/>
          <p:cNvSpPr>
            <a:spLocks noGrp="1" noChangeArrowheads="1"/>
          </p:cNvSpPr>
          <p:nvPr>
            <p:ph type="subTitle" idx="1"/>
          </p:nvPr>
        </p:nvSpPr>
        <p:spPr bwMode="white">
          <a:xfrm>
            <a:off x="1524000" y="3200401"/>
            <a:ext cx="7239000" cy="304699"/>
          </a:xfrm>
        </p:spPr>
        <p:txBody>
          <a:bodyPr/>
          <a:lstStyle>
            <a:lvl1pPr>
              <a:spcBef>
                <a:spcPct val="0"/>
              </a:spcBef>
              <a:defRPr>
                <a:solidFill>
                  <a:schemeClr val="bg1"/>
                </a:solidFill>
              </a:defRPr>
            </a:lvl1pPr>
          </a:lstStyle>
          <a:p>
            <a:pPr lvl="0"/>
            <a:r>
              <a:rPr lang="en-US" noProof="0" dirty="0" smtClean="0"/>
              <a:t>Click to edit Master subtitle style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7368" y="4230914"/>
            <a:ext cx="1551835" cy="1613295"/>
          </a:xfrm>
          <a:prstGeom prst="rect">
            <a:avLst/>
          </a:prstGeom>
        </p:spPr>
      </p:pic>
    </p:spTree>
    <p:extLst>
      <p:ext uri="{BB962C8B-B14F-4D97-AF65-F5344CB8AC3E}">
        <p14:creationId xmlns:p14="http://schemas.microsoft.com/office/powerpoint/2010/main" val="280796498"/>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352" y="382973"/>
            <a:ext cx="7239000" cy="418576"/>
          </a:xfrm>
        </p:spPr>
        <p:txBody>
          <a:bodyPr/>
          <a:lstStyle/>
          <a:p>
            <a:r>
              <a:rPr lang="en-US" smtClean="0"/>
              <a:t>Click to edit Master title style</a:t>
            </a:r>
            <a:endParaRPr lang="en-US"/>
          </a:p>
        </p:txBody>
      </p:sp>
      <p:sp>
        <p:nvSpPr>
          <p:cNvPr id="3" name="Content Placeholder 2"/>
          <p:cNvSpPr>
            <a:spLocks noGrp="1"/>
          </p:cNvSpPr>
          <p:nvPr>
            <p:ph idx="1"/>
          </p:nvPr>
        </p:nvSpPr>
        <p:spPr>
          <a:xfrm>
            <a:off x="1142352" y="1163545"/>
            <a:ext cx="7239000" cy="16681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sz="1600"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12"/>
          <p:cNvSpPr txBox="1">
            <a:spLocks noChangeArrowheads="1"/>
          </p:cNvSpPr>
          <p:nvPr userDrawn="1"/>
        </p:nvSpPr>
        <p:spPr bwMode="black">
          <a:xfrm>
            <a:off x="4948238" y="6692901"/>
            <a:ext cx="4143375"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3302263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2"/>
          <p:cNvSpPr txBox="1">
            <a:spLocks noChangeArrowheads="1"/>
          </p:cNvSpPr>
          <p:nvPr userDrawn="1"/>
        </p:nvSpPr>
        <p:spPr bwMode="black">
          <a:xfrm>
            <a:off x="4948238" y="6692901"/>
            <a:ext cx="4143375"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chemeClr val="accent5">
                    <a:lumMod val="60000"/>
                    <a:lumOff val="40000"/>
                  </a:schemeClr>
                </a:solidFill>
              </a:rPr>
              <a:pPr algn="r" eaLnBrk="1" hangingPunct="1">
                <a:spcBef>
                  <a:spcPct val="0"/>
                </a:spcBef>
                <a:defRPr/>
              </a:pPr>
              <a:t>‹#›</a:t>
            </a:fld>
            <a:endParaRPr lang="en-US" sz="900" dirty="0" smtClean="0">
              <a:solidFill>
                <a:schemeClr val="accent5">
                  <a:lumMod val="60000"/>
                  <a:lumOff val="40000"/>
                </a:schemeClr>
              </a:solidFill>
            </a:endParaRPr>
          </a:p>
        </p:txBody>
      </p:sp>
    </p:spTree>
    <p:extLst>
      <p:ext uri="{BB962C8B-B14F-4D97-AF65-F5344CB8AC3E}">
        <p14:creationId xmlns:p14="http://schemas.microsoft.com/office/powerpoint/2010/main" val="1383591239"/>
      </p:ext>
    </p:extLst>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04644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129902"/>
            <a:ext cx="7772400" cy="276999"/>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smtClean="0"/>
              <a:t>Click to edit Master text styles</a:t>
            </a:r>
          </a:p>
        </p:txBody>
      </p:sp>
      <p:sp>
        <p:nvSpPr>
          <p:cNvPr id="4" name="Text Box 12"/>
          <p:cNvSpPr txBox="1">
            <a:spLocks noChangeArrowheads="1"/>
          </p:cNvSpPr>
          <p:nvPr userDrawn="1"/>
        </p:nvSpPr>
        <p:spPr bwMode="black">
          <a:xfrm>
            <a:off x="4948238" y="6692901"/>
            <a:ext cx="4143375"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1631826197"/>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224" y="382973"/>
            <a:ext cx="7239000" cy="41857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41224" y="1163542"/>
            <a:ext cx="3543300" cy="2206758"/>
          </a:xfrm>
        </p:spPr>
        <p:txBody>
          <a:bodyPr/>
          <a:lstStyle>
            <a:lvl1pPr>
              <a:defRPr sz="2800"/>
            </a:lvl1pPr>
            <a:lvl2pPr>
              <a:defRPr sz="2400"/>
            </a:lvl2pPr>
            <a:lvl3pPr>
              <a:defRPr sz="2000"/>
            </a:lvl3pPr>
            <a:lvl4pPr>
              <a:defRPr sz="1800"/>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36924" y="1163542"/>
            <a:ext cx="3543300" cy="2206758"/>
          </a:xfrm>
        </p:spPr>
        <p:txBody>
          <a:bodyPr/>
          <a:lstStyle>
            <a:lvl1pPr>
              <a:defRPr sz="2800"/>
            </a:lvl1pPr>
            <a:lvl2pPr>
              <a:defRPr sz="2400"/>
            </a:lvl2pPr>
            <a:lvl3pPr>
              <a:defRPr sz="2000"/>
            </a:lvl3pPr>
            <a:lvl4pPr>
              <a:defRPr sz="1800"/>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Box 12"/>
          <p:cNvSpPr txBox="1">
            <a:spLocks noChangeArrowheads="1"/>
          </p:cNvSpPr>
          <p:nvPr userDrawn="1"/>
        </p:nvSpPr>
        <p:spPr bwMode="black">
          <a:xfrm>
            <a:off x="4948238" y="6692901"/>
            <a:ext cx="4143375"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4211730403"/>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59820"/>
            <a:ext cx="8229600" cy="41857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10081"/>
            <a:ext cx="4040188" cy="664797"/>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1914370"/>
          </a:xfrm>
        </p:spPr>
        <p:txBody>
          <a:bodyPr/>
          <a:lstStyle>
            <a:lvl1pPr>
              <a:defRPr sz="2400"/>
            </a:lvl1pPr>
            <a:lvl2pPr>
              <a:defRPr sz="2000"/>
            </a:lvl2pPr>
            <a:lvl3pPr>
              <a:defRPr sz="1800"/>
            </a:lvl3pPr>
            <a:lvl4pPr>
              <a:defRPr sz="1600"/>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8" y="1510081"/>
            <a:ext cx="4041775" cy="664797"/>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6"/>
            <a:ext cx="4041775" cy="1914370"/>
          </a:xfrm>
        </p:spPr>
        <p:txBody>
          <a:bodyPr/>
          <a:lstStyle>
            <a:lvl1pPr>
              <a:defRPr sz="2400"/>
            </a:lvl1pPr>
            <a:lvl2pPr>
              <a:defRPr sz="2000"/>
            </a:lvl2pPr>
            <a:lvl3pPr>
              <a:defRPr sz="1800"/>
            </a:lvl3pPr>
            <a:lvl4pPr>
              <a:defRPr sz="1600"/>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Box 12"/>
          <p:cNvSpPr txBox="1">
            <a:spLocks noChangeArrowheads="1"/>
          </p:cNvSpPr>
          <p:nvPr userDrawn="1"/>
        </p:nvSpPr>
        <p:spPr bwMode="black">
          <a:xfrm>
            <a:off x="4948238" y="6692901"/>
            <a:ext cx="4143375"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807083951"/>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Box 12"/>
          <p:cNvSpPr txBox="1">
            <a:spLocks noChangeArrowheads="1"/>
          </p:cNvSpPr>
          <p:nvPr userDrawn="1"/>
        </p:nvSpPr>
        <p:spPr bwMode="black">
          <a:xfrm>
            <a:off x="4948238" y="6692901"/>
            <a:ext cx="4143375"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
        <p:nvSpPr>
          <p:cNvPr id="4" name="Title 1"/>
          <p:cNvSpPr>
            <a:spLocks noGrp="1"/>
          </p:cNvSpPr>
          <p:nvPr>
            <p:ph type="title"/>
          </p:nvPr>
        </p:nvSpPr>
        <p:spPr>
          <a:xfrm>
            <a:off x="1142352" y="382973"/>
            <a:ext cx="7239000" cy="418576"/>
          </a:xfrm>
        </p:spPr>
        <p:txBody>
          <a:bodyPr/>
          <a:lstStyle/>
          <a:p>
            <a:r>
              <a:rPr lang="en-US" smtClean="0"/>
              <a:t>Click to edit Master title style</a:t>
            </a:r>
            <a:endParaRPr lang="en-US"/>
          </a:p>
        </p:txBody>
      </p:sp>
    </p:spTree>
    <p:extLst>
      <p:ext uri="{BB962C8B-B14F-4D97-AF65-F5344CB8AC3E}">
        <p14:creationId xmlns:p14="http://schemas.microsoft.com/office/powerpoint/2010/main" val="831212866"/>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2"/>
          <p:cNvSpPr txBox="1">
            <a:spLocks noChangeArrowheads="1"/>
          </p:cNvSpPr>
          <p:nvPr userDrawn="1"/>
        </p:nvSpPr>
        <p:spPr bwMode="black">
          <a:xfrm>
            <a:off x="4948238" y="6692901"/>
            <a:ext cx="4143375"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4013334383"/>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911880"/>
            <a:ext cx="3008313" cy="52322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2536079"/>
          </a:xfrm>
        </p:spPr>
        <p:txBody>
          <a:bodyPr/>
          <a:lstStyle>
            <a:lvl1pPr>
              <a:defRPr sz="3200"/>
            </a:lvl1pPr>
            <a:lvl2pPr>
              <a:defRPr sz="2800"/>
            </a:lvl2pPr>
            <a:lvl3pPr>
              <a:defRPr sz="2400"/>
            </a:lvl3pPr>
            <a:lvl4pPr>
              <a:defRPr sz="2000"/>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435103"/>
            <a:ext cx="3008313" cy="193899"/>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Text Box 12"/>
          <p:cNvSpPr txBox="1">
            <a:spLocks noChangeArrowheads="1"/>
          </p:cNvSpPr>
          <p:nvPr userDrawn="1"/>
        </p:nvSpPr>
        <p:spPr bwMode="black">
          <a:xfrm>
            <a:off x="4948238" y="6692901"/>
            <a:ext cx="4143375"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3686873751"/>
      </p:ext>
    </p:extLst>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9"/>
            <a:ext cx="5486400" cy="26161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43198"/>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40"/>
            <a:ext cx="5486400" cy="193899"/>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Text Box 12"/>
          <p:cNvSpPr txBox="1">
            <a:spLocks noChangeArrowheads="1"/>
          </p:cNvSpPr>
          <p:nvPr userDrawn="1"/>
        </p:nvSpPr>
        <p:spPr bwMode="black">
          <a:xfrm>
            <a:off x="4948238" y="6692901"/>
            <a:ext cx="4143375"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1513180222"/>
      </p:ext>
    </p:extLst>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2338" y="382973"/>
            <a:ext cx="7239000" cy="418576"/>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79771" y="2133603"/>
            <a:ext cx="6183231" cy="1393825"/>
          </a:xfrm>
        </p:spPr>
        <p:txBody>
          <a:bodyPr vert="eaVert"/>
          <a:lstStyle>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12"/>
          <p:cNvSpPr txBox="1">
            <a:spLocks noChangeArrowheads="1"/>
          </p:cNvSpPr>
          <p:nvPr userDrawn="1"/>
        </p:nvSpPr>
        <p:spPr bwMode="black">
          <a:xfrm>
            <a:off x="4948238" y="6692901"/>
            <a:ext cx="4143375"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591547400"/>
      </p:ext>
    </p:extLst>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9505" y="1336675"/>
            <a:ext cx="1255728" cy="2190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01704" y="1336675"/>
            <a:ext cx="2499146" cy="2190750"/>
          </a:xfrm>
        </p:spPr>
        <p:txBody>
          <a:bodyPr vert="eaVert"/>
          <a:lstStyle>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12"/>
          <p:cNvSpPr txBox="1">
            <a:spLocks noChangeArrowheads="1"/>
          </p:cNvSpPr>
          <p:nvPr userDrawn="1"/>
        </p:nvSpPr>
        <p:spPr bwMode="black">
          <a:xfrm>
            <a:off x="4948238" y="6692901"/>
            <a:ext cx="4143375"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3712518372"/>
      </p:ext>
    </p:extLst>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8"/>
          <p:cNvSpPr txBox="1">
            <a:spLocks noChangeArrowheads="1"/>
          </p:cNvSpPr>
          <p:nvPr/>
        </p:nvSpPr>
        <p:spPr bwMode="white">
          <a:xfrm>
            <a:off x="6781800" y="381001"/>
            <a:ext cx="1981200"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37931725" indent="-37474525" eaLnBrk="0" hangingPunct="0">
              <a:spcBef>
                <a:spcPct val="50000"/>
              </a:spcBef>
              <a:defRPr>
                <a:solidFill>
                  <a:schemeClr val="tx1"/>
                </a:solidFill>
                <a:latin typeface="Arial" charset="0"/>
                <a:ea typeface="Arial Unicode MS" pitchFamily="34" charset="-128"/>
                <a:cs typeface="Arial Unicode MS" pitchFamily="34" charset="-128"/>
              </a:defRPr>
            </a:lvl2pPr>
            <a:lvl3pPr eaLnBrk="0" hangingPunct="0">
              <a:spcBef>
                <a:spcPct val="50000"/>
              </a:spcBef>
              <a:defRPr>
                <a:solidFill>
                  <a:schemeClr val="tx1"/>
                </a:solidFill>
                <a:latin typeface="Arial" charset="0"/>
                <a:ea typeface="Arial Unicode MS" pitchFamily="34" charset="-128"/>
                <a:cs typeface="Arial Unicode MS" pitchFamily="34" charset="-128"/>
              </a:defRPr>
            </a:lvl3pPr>
            <a:lvl4pPr indent="1371600" eaLnBrk="0" hangingPunct="0">
              <a:spcBef>
                <a:spcPct val="50000"/>
              </a:spcBef>
              <a:defRPr>
                <a:solidFill>
                  <a:schemeClr val="tx1"/>
                </a:solidFill>
                <a:latin typeface="Arial" charset="0"/>
                <a:ea typeface="Arial Unicode MS" pitchFamily="34" charset="-128"/>
                <a:cs typeface="Arial Unicode MS" pitchFamily="34" charset="-128"/>
              </a:defRPr>
            </a:lvl4pPr>
            <a:lvl5pPr indent="1828800" eaLnBrk="0" hangingPunct="0">
              <a:spcBef>
                <a:spcPct val="50000"/>
              </a:spcBef>
              <a:defRPr>
                <a:solidFill>
                  <a:schemeClr val="tx1"/>
                </a:solidFill>
                <a:latin typeface="Arial" charset="0"/>
                <a:ea typeface="Arial Unicode MS" pitchFamily="34" charset="-128"/>
                <a:cs typeface="Arial Unicode MS" pitchFamily="34" charset="-128"/>
              </a:defRPr>
            </a:lvl5pPr>
            <a:lvl6pPr marL="4572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9144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13716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18288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BA0529A8-6E21-4FEF-B25A-D9A12E5E2F06}" type="slidenum">
              <a:rPr lang="en-US" sz="900" b="1" smtClean="0">
                <a:solidFill>
                  <a:srgbClr val="FFFFFF"/>
                </a:solidFill>
              </a:rPr>
              <a:pPr algn="r" eaLnBrk="1" hangingPunct="1">
                <a:spcBef>
                  <a:spcPct val="0"/>
                </a:spcBef>
                <a:defRPr/>
              </a:pPr>
              <a:t>‹#›</a:t>
            </a:fld>
            <a:endParaRPr lang="en-US" sz="900" b="1" dirty="0" smtClean="0">
              <a:solidFill>
                <a:srgbClr val="FFFFFF"/>
              </a:solidFill>
            </a:endParaRPr>
          </a:p>
        </p:txBody>
      </p:sp>
      <p:sp>
        <p:nvSpPr>
          <p:cNvPr id="63490" name="Rectangle 2"/>
          <p:cNvSpPr>
            <a:spLocks noGrp="1" noChangeArrowheads="1"/>
          </p:cNvSpPr>
          <p:nvPr>
            <p:ph type="ctrTitle"/>
          </p:nvPr>
        </p:nvSpPr>
        <p:spPr bwMode="white">
          <a:xfrm>
            <a:off x="1524000" y="1819195"/>
            <a:ext cx="7239000" cy="1203406"/>
          </a:xfrm>
        </p:spPr>
        <p:txBody>
          <a:bodyPr/>
          <a:lstStyle>
            <a:lvl1pPr>
              <a:defRPr sz="4600">
                <a:solidFill>
                  <a:schemeClr val="bg1"/>
                </a:solidFill>
              </a:defRPr>
            </a:lvl1pPr>
          </a:lstStyle>
          <a:p>
            <a:pPr lvl="0"/>
            <a:r>
              <a:rPr lang="en-US" noProof="0" smtClean="0"/>
              <a:t>Click to edit Master title style</a:t>
            </a:r>
          </a:p>
        </p:txBody>
      </p:sp>
      <p:sp>
        <p:nvSpPr>
          <p:cNvPr id="63491" name="Rectangle 3"/>
          <p:cNvSpPr>
            <a:spLocks noGrp="1" noChangeArrowheads="1"/>
          </p:cNvSpPr>
          <p:nvPr>
            <p:ph type="subTitle" idx="1"/>
          </p:nvPr>
        </p:nvSpPr>
        <p:spPr bwMode="white">
          <a:xfrm>
            <a:off x="1524000" y="3200401"/>
            <a:ext cx="7239000" cy="304699"/>
          </a:xfrm>
        </p:spPr>
        <p:txBody>
          <a:bodyPr/>
          <a:lstStyle>
            <a:lvl1pPr>
              <a:spcBef>
                <a:spcPct val="0"/>
              </a:spcBef>
              <a:defRPr>
                <a:solidFill>
                  <a:schemeClr val="tx2"/>
                </a:solidFill>
              </a:defRPr>
            </a:lvl1pPr>
          </a:lstStyle>
          <a:p>
            <a:pPr lvl="0"/>
            <a:r>
              <a:rPr lang="en-US" noProof="0" smtClean="0"/>
              <a:t>Click to edit Master subtitle style</a:t>
            </a:r>
          </a:p>
        </p:txBody>
      </p:sp>
    </p:spTree>
    <p:extLst>
      <p:ext uri="{BB962C8B-B14F-4D97-AF65-F5344CB8AC3E}">
        <p14:creationId xmlns:p14="http://schemas.microsoft.com/office/powerpoint/2010/main" val="373964415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911880"/>
            <a:ext cx="3008313" cy="52322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2536079"/>
          </a:xfrm>
        </p:spPr>
        <p:txBody>
          <a:bodyPr/>
          <a:lstStyle>
            <a:lvl1pPr>
              <a:defRPr sz="3200"/>
            </a:lvl1pPr>
            <a:lvl2pPr>
              <a:defRPr sz="2800"/>
            </a:lvl2pPr>
            <a:lvl3pPr>
              <a:defRPr sz="2400"/>
            </a:lvl3pPr>
            <a:lvl4pPr>
              <a:defRPr sz="2000"/>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435103"/>
            <a:ext cx="3008313" cy="193899"/>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Text Box 12"/>
          <p:cNvSpPr txBox="1">
            <a:spLocks noChangeArrowheads="1"/>
          </p:cNvSpPr>
          <p:nvPr userDrawn="1"/>
        </p:nvSpPr>
        <p:spPr bwMode="black">
          <a:xfrm>
            <a:off x="4948238" y="6692901"/>
            <a:ext cx="4143375"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chemeClr val="accent5">
                    <a:lumMod val="60000"/>
                    <a:lumOff val="40000"/>
                  </a:schemeClr>
                </a:solidFill>
              </a:rPr>
              <a:pPr algn="r" eaLnBrk="1" hangingPunct="1">
                <a:spcBef>
                  <a:spcPct val="0"/>
                </a:spcBef>
                <a:defRPr/>
              </a:pPr>
              <a:t>‹#›</a:t>
            </a:fld>
            <a:endParaRPr lang="en-US" sz="900" dirty="0" smtClean="0">
              <a:solidFill>
                <a:schemeClr val="accent5">
                  <a:lumMod val="60000"/>
                  <a:lumOff val="40000"/>
                </a:schemeClr>
              </a:solidFill>
            </a:endParaRPr>
          </a:p>
        </p:txBody>
      </p:sp>
    </p:spTree>
    <p:extLst>
      <p:ext uri="{BB962C8B-B14F-4D97-AF65-F5344CB8AC3E}">
        <p14:creationId xmlns:p14="http://schemas.microsoft.com/office/powerpoint/2010/main" val="2203488609"/>
      </p:ext>
    </p:extLst>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0" y="2133603"/>
            <a:ext cx="7239000" cy="1751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6226569"/>
      </p:ext>
    </p:extLst>
  </p:cSld>
  <p:clrMapOvr>
    <a:masterClrMapping/>
  </p:clrMapOvr>
  <p:transition>
    <p:wipe dir="r"/>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04644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129902"/>
            <a:ext cx="7772400" cy="276999"/>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smtClean="0"/>
              <a:t>Click to edit Master text styles</a:t>
            </a:r>
          </a:p>
        </p:txBody>
      </p:sp>
    </p:spTree>
    <p:extLst>
      <p:ext uri="{BB962C8B-B14F-4D97-AF65-F5344CB8AC3E}">
        <p14:creationId xmlns:p14="http://schemas.microsoft.com/office/powerpoint/2010/main" val="4070628933"/>
      </p:ext>
    </p:extLst>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2133602"/>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133602"/>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3608437"/>
      </p:ext>
    </p:extLst>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20581"/>
            <a:ext cx="8229600" cy="49705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10081"/>
            <a:ext cx="4040188" cy="664797"/>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10081"/>
            <a:ext cx="4041775" cy="664797"/>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6"/>
            <a:ext cx="4041775"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1186620"/>
      </p:ext>
    </p:extLst>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6799155"/>
      </p:ext>
    </p:extLst>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156089"/>
      </p:ext>
    </p:extLst>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911880"/>
            <a:ext cx="3008313" cy="52322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2536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193899"/>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Tree>
    <p:extLst>
      <p:ext uri="{BB962C8B-B14F-4D97-AF65-F5344CB8AC3E}">
        <p14:creationId xmlns:p14="http://schemas.microsoft.com/office/powerpoint/2010/main" val="652206799"/>
      </p:ext>
    </p:extLst>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9"/>
            <a:ext cx="5486400" cy="26161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43198"/>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40"/>
            <a:ext cx="5486400" cy="193899"/>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Tree>
    <p:extLst>
      <p:ext uri="{BB962C8B-B14F-4D97-AF65-F5344CB8AC3E}">
        <p14:creationId xmlns:p14="http://schemas.microsoft.com/office/powerpoint/2010/main" val="171543708"/>
      </p:ext>
    </p:extLst>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665673" y="2133603"/>
            <a:ext cx="7097328" cy="1393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1944729"/>
      </p:ext>
    </p:extLst>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2" y="1336675"/>
            <a:ext cx="1988237" cy="2190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35507" y="1336675"/>
            <a:ext cx="2665345" cy="2190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034736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9"/>
            <a:ext cx="5486400" cy="26161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43198"/>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40"/>
            <a:ext cx="5486400" cy="193899"/>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Text Box 12"/>
          <p:cNvSpPr txBox="1">
            <a:spLocks noChangeArrowheads="1"/>
          </p:cNvSpPr>
          <p:nvPr userDrawn="1"/>
        </p:nvSpPr>
        <p:spPr bwMode="black">
          <a:xfrm>
            <a:off x="4948238" y="6692901"/>
            <a:ext cx="4143375"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chemeClr val="accent5">
                    <a:lumMod val="60000"/>
                    <a:lumOff val="40000"/>
                  </a:schemeClr>
                </a:solidFill>
              </a:rPr>
              <a:pPr algn="r" eaLnBrk="1" hangingPunct="1">
                <a:spcBef>
                  <a:spcPct val="0"/>
                </a:spcBef>
                <a:defRPr/>
              </a:pPr>
              <a:t>‹#›</a:t>
            </a:fld>
            <a:endParaRPr lang="en-US" sz="900" dirty="0" smtClean="0">
              <a:solidFill>
                <a:schemeClr val="accent5">
                  <a:lumMod val="60000"/>
                  <a:lumOff val="40000"/>
                </a:schemeClr>
              </a:solidFill>
            </a:endParaRPr>
          </a:p>
        </p:txBody>
      </p:sp>
    </p:spTree>
    <p:extLst>
      <p:ext uri="{BB962C8B-B14F-4D97-AF65-F5344CB8AC3E}">
        <p14:creationId xmlns:p14="http://schemas.microsoft.com/office/powerpoint/2010/main" val="1419612001"/>
      </p:ext>
    </p:extLst>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62133" y="4167689"/>
            <a:ext cx="2496318" cy="2545085"/>
          </a:xfrm>
          <a:prstGeom prst="rect">
            <a:avLst/>
          </a:prstGeom>
        </p:spPr>
      </p:pic>
      <p:sp>
        <p:nvSpPr>
          <p:cNvPr id="4" name="Text Box 8"/>
          <p:cNvSpPr txBox="1">
            <a:spLocks noChangeArrowheads="1"/>
          </p:cNvSpPr>
          <p:nvPr userDrawn="1"/>
        </p:nvSpPr>
        <p:spPr bwMode="white">
          <a:xfrm>
            <a:off x="6781802" y="381001"/>
            <a:ext cx="1981200"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37931725" indent="-37474525" eaLnBrk="0" hangingPunct="0">
              <a:spcBef>
                <a:spcPct val="50000"/>
              </a:spcBef>
              <a:defRPr>
                <a:solidFill>
                  <a:schemeClr val="tx1"/>
                </a:solidFill>
                <a:latin typeface="Arial" charset="0"/>
                <a:ea typeface="Arial Unicode MS" pitchFamily="34" charset="-128"/>
                <a:cs typeface="Arial Unicode MS" pitchFamily="34" charset="-128"/>
              </a:defRPr>
            </a:lvl2pPr>
            <a:lvl3pPr eaLnBrk="0" hangingPunct="0">
              <a:spcBef>
                <a:spcPct val="50000"/>
              </a:spcBef>
              <a:defRPr>
                <a:solidFill>
                  <a:schemeClr val="tx1"/>
                </a:solidFill>
                <a:latin typeface="Arial" charset="0"/>
                <a:ea typeface="Arial Unicode MS" pitchFamily="34" charset="-128"/>
                <a:cs typeface="Arial Unicode MS" pitchFamily="34" charset="-128"/>
              </a:defRPr>
            </a:lvl3pPr>
            <a:lvl4pPr indent="1371600" eaLnBrk="0" hangingPunct="0">
              <a:spcBef>
                <a:spcPct val="50000"/>
              </a:spcBef>
              <a:defRPr>
                <a:solidFill>
                  <a:schemeClr val="tx1"/>
                </a:solidFill>
                <a:latin typeface="Arial" charset="0"/>
                <a:ea typeface="Arial Unicode MS" pitchFamily="34" charset="-128"/>
                <a:cs typeface="Arial Unicode MS" pitchFamily="34" charset="-128"/>
              </a:defRPr>
            </a:lvl4pPr>
            <a:lvl5pPr indent="1828800" eaLnBrk="0" hangingPunct="0">
              <a:spcBef>
                <a:spcPct val="50000"/>
              </a:spcBef>
              <a:defRPr>
                <a:solidFill>
                  <a:schemeClr val="tx1"/>
                </a:solidFill>
                <a:latin typeface="Arial" charset="0"/>
                <a:ea typeface="Arial Unicode MS" pitchFamily="34" charset="-128"/>
                <a:cs typeface="Arial Unicode MS" pitchFamily="34" charset="-128"/>
              </a:defRPr>
            </a:lvl5pPr>
            <a:lvl6pPr marL="4572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9144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13716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18288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B1189223-433F-4162-9DA0-23EB67643124}" type="slidenum">
              <a:rPr lang="en-US" sz="900" b="1" smtClean="0">
                <a:solidFill>
                  <a:srgbClr val="FFFFFF"/>
                </a:solidFill>
              </a:rPr>
              <a:pPr algn="r" eaLnBrk="1" hangingPunct="1">
                <a:spcBef>
                  <a:spcPct val="0"/>
                </a:spcBef>
                <a:defRPr/>
              </a:pPr>
              <a:t>‹#›</a:t>
            </a:fld>
            <a:endParaRPr lang="en-US" sz="900" b="1" dirty="0" smtClean="0">
              <a:solidFill>
                <a:srgbClr val="FFFFFF"/>
              </a:solidFill>
            </a:endParaRPr>
          </a:p>
        </p:txBody>
      </p:sp>
      <p:sp>
        <p:nvSpPr>
          <p:cNvPr id="63490" name="Rectangle 2"/>
          <p:cNvSpPr>
            <a:spLocks noGrp="1" noChangeArrowheads="1"/>
          </p:cNvSpPr>
          <p:nvPr>
            <p:ph type="ctrTitle"/>
          </p:nvPr>
        </p:nvSpPr>
        <p:spPr bwMode="white">
          <a:xfrm>
            <a:off x="1975465" y="2526562"/>
            <a:ext cx="6556077" cy="1203406"/>
          </a:xfrm>
        </p:spPr>
        <p:txBody>
          <a:bodyPr anchor="b"/>
          <a:lstStyle>
            <a:lvl1pPr>
              <a:defRPr sz="4600">
                <a:solidFill>
                  <a:schemeClr val="bg1"/>
                </a:solidFill>
              </a:defRPr>
            </a:lvl1pPr>
          </a:lstStyle>
          <a:p>
            <a:pPr lvl="0"/>
            <a:r>
              <a:rPr lang="en-US" noProof="0" dirty="0" smtClean="0"/>
              <a:t>Click to edit Master title style</a:t>
            </a:r>
          </a:p>
        </p:txBody>
      </p:sp>
      <p:sp>
        <p:nvSpPr>
          <p:cNvPr id="63491" name="Rectangle 3"/>
          <p:cNvSpPr>
            <a:spLocks noGrp="1" noChangeArrowheads="1"/>
          </p:cNvSpPr>
          <p:nvPr>
            <p:ph type="subTitle" idx="1"/>
          </p:nvPr>
        </p:nvSpPr>
        <p:spPr bwMode="white">
          <a:xfrm>
            <a:off x="1975465" y="3907779"/>
            <a:ext cx="6556077" cy="318549"/>
          </a:xfrm>
        </p:spPr>
        <p:txBody>
          <a:bodyPr/>
          <a:lstStyle>
            <a:lvl1pPr>
              <a:spcBef>
                <a:spcPct val="0"/>
              </a:spcBef>
              <a:defRPr>
                <a:solidFill>
                  <a:schemeClr val="tx2"/>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3151851091"/>
      </p:ext>
    </p:extLst>
  </p:cSld>
  <p:clrMapOvr>
    <a:masterClrMapping/>
  </p:clrMapOvr>
  <p:transition>
    <p:wipe dir="r"/>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352" y="376445"/>
            <a:ext cx="7239000" cy="431657"/>
          </a:xfrm>
        </p:spPr>
        <p:txBody>
          <a:bodyPr/>
          <a:lstStyle/>
          <a:p>
            <a:r>
              <a:rPr lang="en-US" smtClean="0"/>
              <a:t>Click to edit Master title style</a:t>
            </a:r>
            <a:endParaRPr lang="en-US"/>
          </a:p>
        </p:txBody>
      </p:sp>
      <p:sp>
        <p:nvSpPr>
          <p:cNvPr id="3" name="Content Placeholder 2"/>
          <p:cNvSpPr>
            <a:spLocks noGrp="1"/>
          </p:cNvSpPr>
          <p:nvPr>
            <p:ph idx="1"/>
          </p:nvPr>
        </p:nvSpPr>
        <p:spPr>
          <a:xfrm>
            <a:off x="1142352" y="1163549"/>
            <a:ext cx="7239000" cy="17291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sz="1600"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0608313"/>
      </p:ext>
    </p:extLst>
  </p:cSld>
  <p:clrMapOvr>
    <a:masterClrMapping/>
  </p:clrMapOvr>
  <p:transition>
    <p:wipe dir="r"/>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020279"/>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129908"/>
            <a:ext cx="7772400" cy="276999"/>
          </a:xfrm>
        </p:spPr>
        <p:txBody>
          <a:bodyPr anchor="b"/>
          <a:lstStyle>
            <a:lvl1pPr marL="0" indent="0">
              <a:buNone/>
              <a:defRPr sz="2000"/>
            </a:lvl1pPr>
            <a:lvl2pPr marL="461333" indent="0">
              <a:buNone/>
              <a:defRPr sz="1800"/>
            </a:lvl2pPr>
            <a:lvl3pPr marL="922669" indent="0">
              <a:buNone/>
              <a:defRPr sz="1600"/>
            </a:lvl3pPr>
            <a:lvl4pPr marL="1384000" indent="0">
              <a:buNone/>
              <a:defRPr sz="1500"/>
            </a:lvl4pPr>
            <a:lvl5pPr marL="1845335" indent="0">
              <a:buNone/>
              <a:defRPr sz="1500"/>
            </a:lvl5pPr>
            <a:lvl6pPr marL="2306667" indent="0">
              <a:buNone/>
              <a:defRPr sz="1500"/>
            </a:lvl6pPr>
            <a:lvl7pPr marL="2768000" indent="0">
              <a:buNone/>
              <a:defRPr sz="1500"/>
            </a:lvl7pPr>
            <a:lvl8pPr marL="3229335" indent="0">
              <a:buNone/>
              <a:defRPr sz="1500"/>
            </a:lvl8pPr>
            <a:lvl9pPr marL="3690669" indent="0">
              <a:buNone/>
              <a:defRPr sz="1500"/>
            </a:lvl9pPr>
          </a:lstStyle>
          <a:p>
            <a:pPr lvl="0"/>
            <a:r>
              <a:rPr lang="en-US" smtClean="0"/>
              <a:t>Click to edit Master text styles</a:t>
            </a:r>
          </a:p>
        </p:txBody>
      </p:sp>
      <p:sp>
        <p:nvSpPr>
          <p:cNvPr id="4" name="Text Box 12"/>
          <p:cNvSpPr txBox="1">
            <a:spLocks noChangeArrowheads="1"/>
          </p:cNvSpPr>
          <p:nvPr userDrawn="1"/>
        </p:nvSpPr>
        <p:spPr bwMode="black">
          <a:xfrm>
            <a:off x="4948244" y="6692902"/>
            <a:ext cx="4143376"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816153087"/>
      </p:ext>
    </p:extLst>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224" y="376445"/>
            <a:ext cx="7239000" cy="43165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41227" y="1163543"/>
            <a:ext cx="3543300" cy="2206758"/>
          </a:xfrm>
        </p:spPr>
        <p:txBody>
          <a:bodyPr/>
          <a:lstStyle>
            <a:lvl1pPr>
              <a:defRPr sz="2800"/>
            </a:lvl1pPr>
            <a:lvl2pPr>
              <a:defRPr sz="2400"/>
            </a:lvl2pPr>
            <a:lvl3pPr>
              <a:defRPr sz="2000"/>
            </a:lvl3pPr>
            <a:lvl4pPr>
              <a:defRPr sz="1800"/>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36927" y="1163543"/>
            <a:ext cx="3543300" cy="2206758"/>
          </a:xfrm>
        </p:spPr>
        <p:txBody>
          <a:bodyPr/>
          <a:lstStyle>
            <a:lvl1pPr>
              <a:defRPr sz="2800"/>
            </a:lvl1pPr>
            <a:lvl2pPr>
              <a:defRPr sz="2400"/>
            </a:lvl2pPr>
            <a:lvl3pPr>
              <a:defRPr sz="2000"/>
            </a:lvl3pPr>
            <a:lvl4pPr>
              <a:defRPr sz="1800"/>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Box 12"/>
          <p:cNvSpPr txBox="1">
            <a:spLocks noChangeArrowheads="1"/>
          </p:cNvSpPr>
          <p:nvPr userDrawn="1"/>
        </p:nvSpPr>
        <p:spPr bwMode="black">
          <a:xfrm>
            <a:off x="4948244" y="6692902"/>
            <a:ext cx="4143376"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1064693043"/>
      </p:ext>
    </p:extLst>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53292"/>
            <a:ext cx="8229600" cy="43165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10097"/>
            <a:ext cx="4040188" cy="664797"/>
          </a:xfrm>
        </p:spPr>
        <p:txBody>
          <a:bodyPr anchor="b"/>
          <a:lstStyle>
            <a:lvl1pPr marL="0" indent="0">
              <a:buNone/>
              <a:defRPr sz="2400" b="1"/>
            </a:lvl1pPr>
            <a:lvl2pPr marL="461333" indent="0">
              <a:buNone/>
              <a:defRPr sz="2000" b="1"/>
            </a:lvl2pPr>
            <a:lvl3pPr marL="922669" indent="0">
              <a:buNone/>
              <a:defRPr sz="1800" b="1"/>
            </a:lvl3pPr>
            <a:lvl4pPr marL="1384000" indent="0">
              <a:buNone/>
              <a:defRPr sz="1600" b="1"/>
            </a:lvl4pPr>
            <a:lvl5pPr marL="1845335" indent="0">
              <a:buNone/>
              <a:defRPr sz="1600" b="1"/>
            </a:lvl5pPr>
            <a:lvl6pPr marL="2306667" indent="0">
              <a:buNone/>
              <a:defRPr sz="1600" b="1"/>
            </a:lvl6pPr>
            <a:lvl7pPr marL="2768000" indent="0">
              <a:buNone/>
              <a:defRPr sz="1600" b="1"/>
            </a:lvl7pPr>
            <a:lvl8pPr marL="3229335" indent="0">
              <a:buNone/>
              <a:defRPr sz="1600" b="1"/>
            </a:lvl8pPr>
            <a:lvl9pPr marL="369066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81"/>
            <a:ext cx="4040188" cy="1914370"/>
          </a:xfrm>
        </p:spPr>
        <p:txBody>
          <a:bodyPr/>
          <a:lstStyle>
            <a:lvl1pPr>
              <a:defRPr sz="2400"/>
            </a:lvl1pPr>
            <a:lvl2pPr>
              <a:defRPr sz="2000"/>
            </a:lvl2pPr>
            <a:lvl3pPr>
              <a:defRPr sz="1800"/>
            </a:lvl3pPr>
            <a:lvl4pPr>
              <a:defRPr sz="1600"/>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1" y="1510097"/>
            <a:ext cx="4041775" cy="664797"/>
          </a:xfrm>
        </p:spPr>
        <p:txBody>
          <a:bodyPr anchor="b"/>
          <a:lstStyle>
            <a:lvl1pPr marL="0" indent="0">
              <a:buNone/>
              <a:defRPr sz="2400" b="1"/>
            </a:lvl1pPr>
            <a:lvl2pPr marL="461333" indent="0">
              <a:buNone/>
              <a:defRPr sz="2000" b="1"/>
            </a:lvl2pPr>
            <a:lvl3pPr marL="922669" indent="0">
              <a:buNone/>
              <a:defRPr sz="1800" b="1"/>
            </a:lvl3pPr>
            <a:lvl4pPr marL="1384000" indent="0">
              <a:buNone/>
              <a:defRPr sz="1600" b="1"/>
            </a:lvl4pPr>
            <a:lvl5pPr marL="1845335" indent="0">
              <a:buNone/>
              <a:defRPr sz="1600" b="1"/>
            </a:lvl5pPr>
            <a:lvl6pPr marL="2306667" indent="0">
              <a:buNone/>
              <a:defRPr sz="1600" b="1"/>
            </a:lvl6pPr>
            <a:lvl7pPr marL="2768000" indent="0">
              <a:buNone/>
              <a:defRPr sz="1600" b="1"/>
            </a:lvl7pPr>
            <a:lvl8pPr marL="3229335" indent="0">
              <a:buNone/>
              <a:defRPr sz="1600" b="1"/>
            </a:lvl8pPr>
            <a:lvl9pPr marL="369066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81"/>
            <a:ext cx="4041775" cy="1914370"/>
          </a:xfrm>
        </p:spPr>
        <p:txBody>
          <a:bodyPr/>
          <a:lstStyle>
            <a:lvl1pPr>
              <a:defRPr sz="2400"/>
            </a:lvl1pPr>
            <a:lvl2pPr>
              <a:defRPr sz="2000"/>
            </a:lvl2pPr>
            <a:lvl3pPr>
              <a:defRPr sz="1800"/>
            </a:lvl3pPr>
            <a:lvl4pPr>
              <a:defRPr sz="1600"/>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Box 12"/>
          <p:cNvSpPr txBox="1">
            <a:spLocks noChangeArrowheads="1"/>
          </p:cNvSpPr>
          <p:nvPr userDrawn="1"/>
        </p:nvSpPr>
        <p:spPr bwMode="black">
          <a:xfrm>
            <a:off x="4948244" y="6692902"/>
            <a:ext cx="4143376"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3432242887"/>
      </p:ext>
    </p:extLst>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Box 12"/>
          <p:cNvSpPr txBox="1">
            <a:spLocks noChangeArrowheads="1"/>
          </p:cNvSpPr>
          <p:nvPr userDrawn="1"/>
        </p:nvSpPr>
        <p:spPr bwMode="black">
          <a:xfrm>
            <a:off x="4948244" y="6692902"/>
            <a:ext cx="4143376"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
        <p:nvSpPr>
          <p:cNvPr id="4" name="Title 1"/>
          <p:cNvSpPr>
            <a:spLocks noGrp="1"/>
          </p:cNvSpPr>
          <p:nvPr>
            <p:ph type="title"/>
          </p:nvPr>
        </p:nvSpPr>
        <p:spPr>
          <a:xfrm>
            <a:off x="1142352" y="376445"/>
            <a:ext cx="7239000" cy="431657"/>
          </a:xfrm>
        </p:spPr>
        <p:txBody>
          <a:bodyPr/>
          <a:lstStyle/>
          <a:p>
            <a:r>
              <a:rPr lang="en-US" smtClean="0"/>
              <a:t>Click to edit Master title style</a:t>
            </a:r>
            <a:endParaRPr lang="en-US"/>
          </a:p>
        </p:txBody>
      </p:sp>
    </p:spTree>
    <p:extLst>
      <p:ext uri="{BB962C8B-B14F-4D97-AF65-F5344CB8AC3E}">
        <p14:creationId xmlns:p14="http://schemas.microsoft.com/office/powerpoint/2010/main" val="4217483042"/>
      </p:ext>
    </p:extLst>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2"/>
          <p:cNvSpPr txBox="1">
            <a:spLocks noChangeArrowheads="1"/>
          </p:cNvSpPr>
          <p:nvPr userDrawn="1"/>
        </p:nvSpPr>
        <p:spPr bwMode="black">
          <a:xfrm>
            <a:off x="4948244" y="6692902"/>
            <a:ext cx="4143376"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1497573104"/>
      </p:ext>
    </p:extLst>
  </p:cSld>
  <p:clrMapOvr>
    <a:masterClrMapping/>
  </p:clrMapOvr>
  <p:transition>
    <p:wipe dir="r"/>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Blank Cus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633398"/>
      </p:ext>
    </p:extLst>
  </p:cSld>
  <p:clrMapOvr>
    <a:masterClrMapping/>
  </p:clrMapOvr>
  <p:transition>
    <p:wipe dir="r"/>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911883"/>
            <a:ext cx="3008312" cy="52322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7"/>
            <a:ext cx="5111750" cy="2563779"/>
          </a:xfrm>
        </p:spPr>
        <p:txBody>
          <a:bodyPr/>
          <a:lstStyle>
            <a:lvl1pPr>
              <a:defRPr sz="3300"/>
            </a:lvl1pPr>
            <a:lvl2pPr>
              <a:defRPr sz="2800"/>
            </a:lvl2pPr>
            <a:lvl3pPr>
              <a:defRPr sz="2400"/>
            </a:lvl3pPr>
            <a:lvl4pPr>
              <a:defRPr sz="2000"/>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5" y="1435116"/>
            <a:ext cx="3008312" cy="207749"/>
          </a:xfrm>
        </p:spPr>
        <p:txBody>
          <a:bodyPr/>
          <a:lstStyle>
            <a:lvl1pPr marL="0" indent="0">
              <a:buNone/>
              <a:defRPr sz="1500"/>
            </a:lvl1pPr>
            <a:lvl2pPr marL="461333" indent="0">
              <a:buNone/>
              <a:defRPr sz="1200"/>
            </a:lvl2pPr>
            <a:lvl3pPr marL="922669" indent="0">
              <a:buNone/>
              <a:defRPr sz="1000"/>
            </a:lvl3pPr>
            <a:lvl4pPr marL="1384000" indent="0">
              <a:buNone/>
              <a:defRPr sz="900"/>
            </a:lvl4pPr>
            <a:lvl5pPr marL="1845335" indent="0">
              <a:buNone/>
              <a:defRPr sz="900"/>
            </a:lvl5pPr>
            <a:lvl6pPr marL="2306667" indent="0">
              <a:buNone/>
              <a:defRPr sz="900"/>
            </a:lvl6pPr>
            <a:lvl7pPr marL="2768000" indent="0">
              <a:buNone/>
              <a:defRPr sz="900"/>
            </a:lvl7pPr>
            <a:lvl8pPr marL="3229335" indent="0">
              <a:buNone/>
              <a:defRPr sz="900"/>
            </a:lvl8pPr>
            <a:lvl9pPr marL="3690669" indent="0">
              <a:buNone/>
              <a:defRPr sz="900"/>
            </a:lvl9pPr>
          </a:lstStyle>
          <a:p>
            <a:pPr lvl="0"/>
            <a:r>
              <a:rPr lang="en-US" smtClean="0"/>
              <a:t>Click to edit Master text styles</a:t>
            </a:r>
          </a:p>
        </p:txBody>
      </p:sp>
      <p:sp>
        <p:nvSpPr>
          <p:cNvPr id="5" name="Text Box 12"/>
          <p:cNvSpPr txBox="1">
            <a:spLocks noChangeArrowheads="1"/>
          </p:cNvSpPr>
          <p:nvPr userDrawn="1"/>
        </p:nvSpPr>
        <p:spPr bwMode="black">
          <a:xfrm>
            <a:off x="4948244" y="6692902"/>
            <a:ext cx="4143376"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4233608807"/>
      </p:ext>
    </p:extLst>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5105732"/>
            <a:ext cx="5486400" cy="26161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80"/>
            <a:ext cx="5486400" cy="457048"/>
          </a:xfrm>
        </p:spPr>
        <p:txBody>
          <a:bodyPr/>
          <a:lstStyle>
            <a:lvl1pPr marL="0" indent="0">
              <a:buNone/>
              <a:defRPr sz="3300"/>
            </a:lvl1pPr>
            <a:lvl2pPr marL="461333" indent="0">
              <a:buNone/>
              <a:defRPr sz="2800"/>
            </a:lvl2pPr>
            <a:lvl3pPr marL="922669" indent="0">
              <a:buNone/>
              <a:defRPr sz="2400"/>
            </a:lvl3pPr>
            <a:lvl4pPr marL="1384000" indent="0">
              <a:buNone/>
              <a:defRPr sz="2000"/>
            </a:lvl4pPr>
            <a:lvl5pPr marL="1845335" indent="0">
              <a:buNone/>
              <a:defRPr sz="2000"/>
            </a:lvl5pPr>
            <a:lvl6pPr marL="2306667" indent="0">
              <a:buNone/>
              <a:defRPr sz="2000"/>
            </a:lvl6pPr>
            <a:lvl7pPr marL="2768000" indent="0">
              <a:buNone/>
              <a:defRPr sz="2000"/>
            </a:lvl7pPr>
            <a:lvl8pPr marL="3229335" indent="0">
              <a:buNone/>
              <a:defRPr sz="2000"/>
            </a:lvl8pPr>
            <a:lvl9pPr marL="3690669" indent="0">
              <a:buNone/>
              <a:defRPr sz="2000"/>
            </a:lvl9pPr>
          </a:lstStyle>
          <a:p>
            <a:pPr lvl="0"/>
            <a:endParaRPr lang="en-US" noProof="0" dirty="0" smtClean="0"/>
          </a:p>
        </p:txBody>
      </p:sp>
      <p:sp>
        <p:nvSpPr>
          <p:cNvPr id="4" name="Text Placeholder 3"/>
          <p:cNvSpPr>
            <a:spLocks noGrp="1"/>
          </p:cNvSpPr>
          <p:nvPr>
            <p:ph type="body" sz="half" idx="2"/>
          </p:nvPr>
        </p:nvSpPr>
        <p:spPr>
          <a:xfrm>
            <a:off x="1792289" y="5367351"/>
            <a:ext cx="5486400" cy="207749"/>
          </a:xfrm>
        </p:spPr>
        <p:txBody>
          <a:bodyPr/>
          <a:lstStyle>
            <a:lvl1pPr marL="0" indent="0">
              <a:buNone/>
              <a:defRPr sz="1500"/>
            </a:lvl1pPr>
            <a:lvl2pPr marL="461333" indent="0">
              <a:buNone/>
              <a:defRPr sz="1200"/>
            </a:lvl2pPr>
            <a:lvl3pPr marL="922669" indent="0">
              <a:buNone/>
              <a:defRPr sz="1000"/>
            </a:lvl3pPr>
            <a:lvl4pPr marL="1384000" indent="0">
              <a:buNone/>
              <a:defRPr sz="900"/>
            </a:lvl4pPr>
            <a:lvl5pPr marL="1845335" indent="0">
              <a:buNone/>
              <a:defRPr sz="900"/>
            </a:lvl5pPr>
            <a:lvl6pPr marL="2306667" indent="0">
              <a:buNone/>
              <a:defRPr sz="900"/>
            </a:lvl6pPr>
            <a:lvl7pPr marL="2768000" indent="0">
              <a:buNone/>
              <a:defRPr sz="900"/>
            </a:lvl7pPr>
            <a:lvl8pPr marL="3229335" indent="0">
              <a:buNone/>
              <a:defRPr sz="900"/>
            </a:lvl8pPr>
            <a:lvl9pPr marL="3690669" indent="0">
              <a:buNone/>
              <a:defRPr sz="900"/>
            </a:lvl9pPr>
          </a:lstStyle>
          <a:p>
            <a:pPr lvl="0"/>
            <a:r>
              <a:rPr lang="en-US" smtClean="0"/>
              <a:t>Click to edit Master text styles</a:t>
            </a:r>
          </a:p>
        </p:txBody>
      </p:sp>
      <p:sp>
        <p:nvSpPr>
          <p:cNvPr id="5" name="Text Box 12"/>
          <p:cNvSpPr txBox="1">
            <a:spLocks noChangeArrowheads="1"/>
          </p:cNvSpPr>
          <p:nvPr userDrawn="1"/>
        </p:nvSpPr>
        <p:spPr bwMode="black">
          <a:xfrm>
            <a:off x="4948244" y="6692902"/>
            <a:ext cx="4143376"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C076583B-60C3-42E2-8105-5CC5F9EBA02D}" type="slidenum">
              <a:rPr lang="en-US" sz="900" smtClean="0">
                <a:solidFill>
                  <a:srgbClr val="777777">
                    <a:lumMod val="60000"/>
                    <a:lumOff val="40000"/>
                  </a:srgbClr>
                </a:solidFill>
              </a:rPr>
              <a:pPr algn="r" eaLnBrk="1" hangingPunct="1">
                <a:spcBef>
                  <a:spcPct val="0"/>
                </a:spcBef>
                <a:defRPr/>
              </a:pPr>
              <a:t>‹#›</a:t>
            </a:fld>
            <a:endParaRPr lang="en-US" sz="900" dirty="0" smtClean="0">
              <a:solidFill>
                <a:srgbClr val="777777">
                  <a:lumMod val="60000"/>
                  <a:lumOff val="40000"/>
                </a:srgbClr>
              </a:solidFill>
            </a:endParaRPr>
          </a:p>
        </p:txBody>
      </p:sp>
    </p:spTree>
    <p:extLst>
      <p:ext uri="{BB962C8B-B14F-4D97-AF65-F5344CB8AC3E}">
        <p14:creationId xmlns:p14="http://schemas.microsoft.com/office/powerpoint/2010/main" val="366177881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6.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6.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1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6.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image" Target="../media/image1.png"/><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4.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theme" Target="../theme/theme15.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image" Target="../media/image8.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theme" Target="../theme/theme16.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image" Target="../media/image6.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theme" Target="../theme/theme17.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image" Target="../media/image6.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image" Target="../media/image6.jpeg"/><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theme" Target="../theme/theme18.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image" Target="../media/image6.jpeg"/><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theme" Target="../theme/theme19.xml"/><Relationship Id="rId2" Type="http://schemas.openxmlformats.org/officeDocument/2006/relationships/slideLayout" Target="../slideLayouts/slideLayout208.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0" Type="http://schemas.openxmlformats.org/officeDocument/2006/relationships/slideLayout" Target="../slideLayouts/slideLayout216.xml"/><Relationship Id="rId4" Type="http://schemas.openxmlformats.org/officeDocument/2006/relationships/slideLayout" Target="../slideLayouts/slideLayout210.xml"/><Relationship Id="rId9" Type="http://schemas.openxmlformats.org/officeDocument/2006/relationships/slideLayout" Target="../slideLayouts/slideLayout2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image" Target="../media/image6.jpeg"/><Relationship Id="rId3" Type="http://schemas.openxmlformats.org/officeDocument/2006/relationships/slideLayout" Target="../slideLayouts/slideLayout220.xml"/><Relationship Id="rId7" Type="http://schemas.openxmlformats.org/officeDocument/2006/relationships/slideLayout" Target="../slideLayouts/slideLayout224.xml"/><Relationship Id="rId12" Type="http://schemas.openxmlformats.org/officeDocument/2006/relationships/theme" Target="../theme/theme20.xml"/><Relationship Id="rId2" Type="http://schemas.openxmlformats.org/officeDocument/2006/relationships/slideLayout" Target="../slideLayouts/slideLayout219.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0" Type="http://schemas.openxmlformats.org/officeDocument/2006/relationships/slideLayout" Target="../slideLayouts/slideLayout227.xml"/><Relationship Id="rId4" Type="http://schemas.openxmlformats.org/officeDocument/2006/relationships/slideLayout" Target="../slideLayouts/slideLayout221.xml"/><Relationship Id="rId9" Type="http://schemas.openxmlformats.org/officeDocument/2006/relationships/slideLayout" Target="../slideLayouts/slideLayout2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9.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1142338" y="382973"/>
            <a:ext cx="7239000" cy="41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endParaRPr lang="en-US" dirty="0" smtClean="0"/>
          </a:p>
        </p:txBody>
      </p:sp>
      <p:sp>
        <p:nvSpPr>
          <p:cNvPr id="1027" name="Rectangle 3"/>
          <p:cNvSpPr>
            <a:spLocks noGrp="1" noChangeArrowheads="1"/>
          </p:cNvSpPr>
          <p:nvPr>
            <p:ph type="body" idx="1"/>
          </p:nvPr>
        </p:nvSpPr>
        <p:spPr bwMode="black">
          <a:xfrm>
            <a:off x="1142338" y="1163543"/>
            <a:ext cx="7239000" cy="166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smtClean="0"/>
          </a:p>
        </p:txBody>
      </p:sp>
    </p:spTree>
  </p:cSld>
  <p:clrMap bg1="lt1" tx1="dk1" bg2="lt2" tx2="dk2" accent1="accent1" accent2="accent2" accent3="accent3" accent4="accent4" accent5="accent5" accent6="accent6" hlink="hlink" folHlink="folHlink"/>
  <p:sldLayoutIdLst>
    <p:sldLayoutId id="2147485071" r:id="rId1"/>
    <p:sldLayoutId id="2147485061" r:id="rId2"/>
    <p:sldLayoutId id="2147485062" r:id="rId3"/>
    <p:sldLayoutId id="2147485063" r:id="rId4"/>
    <p:sldLayoutId id="2147485064" r:id="rId5"/>
    <p:sldLayoutId id="2147485065" r:id="rId6"/>
    <p:sldLayoutId id="2147485066" r:id="rId7"/>
    <p:sldLayoutId id="2147485067" r:id="rId8"/>
    <p:sldLayoutId id="2147485068" r:id="rId9"/>
    <p:sldLayoutId id="2147485069" r:id="rId10"/>
    <p:sldLayoutId id="2147485070" r:id="rId11"/>
  </p:sldLayoutIdLst>
  <p:transition>
    <p:wipe dir="r"/>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32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5pPr>
      <a:lvl6pPr marL="457146"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6pPr>
      <a:lvl7pPr marL="914293"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7pPr>
      <a:lvl8pPr marL="1371440"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8pPr>
      <a:lvl9pPr marL="1828586"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9pPr>
    </p:titleStyle>
    <p:bodyStyle>
      <a:lvl1pPr marL="341313" indent="-341313" algn="l" rtl="0" eaLnBrk="0" fontAlgn="base" hangingPunct="0">
        <a:lnSpc>
          <a:spcPct val="90000"/>
        </a:lnSpc>
        <a:spcBef>
          <a:spcPct val="50000"/>
        </a:spcBef>
        <a:spcAft>
          <a:spcPct val="0"/>
        </a:spcAft>
        <a:buSzPct val="25000"/>
        <a:buFont typeface="Arial" charset="0"/>
        <a:defRPr sz="2200" b="1">
          <a:solidFill>
            <a:schemeClr val="tx1"/>
          </a:solidFill>
          <a:latin typeface="+mn-lt"/>
          <a:ea typeface="+mn-ea"/>
          <a:cs typeface="+mn-cs"/>
        </a:defRPr>
      </a:lvl1pPr>
      <a:lvl2pPr marL="176213" indent="-174625" algn="l" rtl="0" eaLnBrk="0" fontAlgn="base" hangingPunct="0">
        <a:lnSpc>
          <a:spcPct val="90000"/>
        </a:lnSpc>
        <a:spcBef>
          <a:spcPct val="25000"/>
        </a:spcBef>
        <a:spcAft>
          <a:spcPct val="15000"/>
        </a:spcAft>
        <a:buChar char="•"/>
        <a:defRPr sz="2200">
          <a:solidFill>
            <a:schemeClr val="tx1"/>
          </a:solidFill>
          <a:latin typeface="+mn-lt"/>
          <a:ea typeface="+mn-ea"/>
          <a:cs typeface="+mn-cs"/>
        </a:defRPr>
      </a:lvl2pPr>
      <a:lvl3pPr marL="512763" indent="-220663" algn="l" rtl="0" eaLnBrk="0" fontAlgn="base" hangingPunct="0">
        <a:lnSpc>
          <a:spcPct val="90000"/>
        </a:lnSpc>
        <a:spcBef>
          <a:spcPct val="15000"/>
        </a:spcBef>
        <a:spcAft>
          <a:spcPct val="15000"/>
        </a:spcAft>
        <a:buFont typeface="Arial" charset="0"/>
        <a:buChar char="–"/>
        <a:defRPr sz="2000">
          <a:solidFill>
            <a:schemeClr val="tx1"/>
          </a:solidFill>
          <a:latin typeface="+mn-lt"/>
          <a:ea typeface="+mn-ea"/>
          <a:cs typeface="+mn-cs"/>
        </a:defRPr>
      </a:lvl3pPr>
      <a:lvl4pPr marL="803275" indent="-174625" algn="l" rtl="0" eaLnBrk="0" fontAlgn="base" hangingPunct="0">
        <a:lnSpc>
          <a:spcPct val="90000"/>
        </a:lnSpc>
        <a:spcBef>
          <a:spcPct val="15000"/>
        </a:spcBef>
        <a:spcAft>
          <a:spcPct val="15000"/>
        </a:spcAft>
        <a:buChar char="•"/>
        <a:defRPr>
          <a:solidFill>
            <a:schemeClr val="tx1"/>
          </a:solidFill>
          <a:latin typeface="+mn-lt"/>
          <a:ea typeface="+mn-ea"/>
          <a:cs typeface="+mn-cs"/>
        </a:defRPr>
      </a:lvl4pPr>
      <a:lvl5pPr marL="1431925" indent="-174625" algn="l" rtl="0" eaLnBrk="0" fontAlgn="base" hangingPunct="0">
        <a:lnSpc>
          <a:spcPct val="90000"/>
        </a:lnSpc>
        <a:spcBef>
          <a:spcPct val="0"/>
        </a:spcBef>
        <a:spcAft>
          <a:spcPct val="0"/>
        </a:spcAft>
        <a:buChar char="•"/>
        <a:defRPr sz="1600" b="1">
          <a:solidFill>
            <a:srgbClr val="0082AA"/>
          </a:solidFill>
          <a:latin typeface="+mn-lt"/>
          <a:ea typeface="+mn-ea"/>
          <a:cs typeface="+mn-cs"/>
        </a:defRPr>
      </a:lvl5pPr>
      <a:lvl6pPr marL="1890492" indent="-17619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639" indent="-17619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4785" indent="-17619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1931" indent="-17619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black">
          <a:xfrm>
            <a:off x="1524000" y="1331744"/>
            <a:ext cx="7239000" cy="49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3075" name="Rectangle 3"/>
          <p:cNvSpPr>
            <a:spLocks noGrp="1" noChangeArrowheads="1"/>
          </p:cNvSpPr>
          <p:nvPr>
            <p:ph type="body" idx="1"/>
          </p:nvPr>
        </p:nvSpPr>
        <p:spPr bwMode="black">
          <a:xfrm>
            <a:off x="1524000" y="2133601"/>
            <a:ext cx="7239000" cy="14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076" name="Text Box 12"/>
          <p:cNvSpPr txBox="1">
            <a:spLocks noChangeArrowheads="1"/>
          </p:cNvSpPr>
          <p:nvPr/>
        </p:nvSpPr>
        <p:spPr bwMode="black">
          <a:xfrm>
            <a:off x="6781800" y="381002"/>
            <a:ext cx="19812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defRPr>
                <a:solidFill>
                  <a:schemeClr val="tx1"/>
                </a:solidFill>
                <a:latin typeface="Arial" charset="0"/>
                <a:ea typeface="ヒラギノ角ゴ Pro W3" pitchFamily="-65" charset="-128"/>
              </a:defRPr>
            </a:lvl1pPr>
            <a:lvl2pPr marL="742950" indent="-285750" algn="l" eaLnBrk="0" hangingPunct="0">
              <a:defRPr>
                <a:solidFill>
                  <a:schemeClr val="tx1"/>
                </a:solidFill>
                <a:latin typeface="Arial" charset="0"/>
                <a:ea typeface="ヒラギノ角ゴ Pro W3" pitchFamily="-65" charset="-128"/>
              </a:defRPr>
            </a:lvl2pPr>
            <a:lvl3pPr marL="1143000" indent="-228600" algn="l" eaLnBrk="0" hangingPunct="0">
              <a:defRPr>
                <a:solidFill>
                  <a:schemeClr val="tx1"/>
                </a:solidFill>
                <a:latin typeface="Arial" charset="0"/>
                <a:ea typeface="ヒラギノ角ゴ Pro W3" pitchFamily="-65" charset="-128"/>
              </a:defRPr>
            </a:lvl3pPr>
            <a:lvl4pPr marL="1600200" indent="-228600" algn="l" eaLnBrk="0" hangingPunct="0">
              <a:defRPr>
                <a:solidFill>
                  <a:schemeClr val="tx1"/>
                </a:solidFill>
                <a:latin typeface="Arial" charset="0"/>
                <a:ea typeface="ヒラギノ角ゴ Pro W3" pitchFamily="-65" charset="-128"/>
              </a:defRPr>
            </a:lvl4pPr>
            <a:lvl5pPr marL="2057400" indent="-228600" algn="l"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algn="r" eaLnBrk="1" hangingPunct="1">
              <a:spcBef>
                <a:spcPct val="0"/>
              </a:spcBef>
              <a:defRPr/>
            </a:pPr>
            <a:fld id="{8B41071B-968E-45B5-B35B-71FAA47D7222}" type="slidenum">
              <a:rPr lang="en-US" sz="1000" b="1" smtClean="0">
                <a:solidFill>
                  <a:srgbClr val="0082AA"/>
                </a:solidFill>
                <a:ea typeface="Arial Unicode MS" pitchFamily="34" charset="-128"/>
                <a:cs typeface="Arial Unicode MS"/>
              </a:rPr>
              <a:pPr algn="r" eaLnBrk="1" hangingPunct="1">
                <a:spcBef>
                  <a:spcPct val="0"/>
                </a:spcBef>
                <a:defRPr/>
              </a:pPr>
              <a:t>‹#›</a:t>
            </a:fld>
            <a:endParaRPr lang="en-US" sz="1000" b="1" dirty="0" smtClean="0">
              <a:solidFill>
                <a:srgbClr val="0082AA"/>
              </a:solidFill>
              <a:ea typeface="Arial Unicode MS" pitchFamily="34" charset="-128"/>
              <a:cs typeface="Arial Unicode MS"/>
            </a:endParaRPr>
          </a:p>
        </p:txBody>
      </p:sp>
    </p:spTree>
    <p:extLst>
      <p:ext uri="{BB962C8B-B14F-4D97-AF65-F5344CB8AC3E}">
        <p14:creationId xmlns:p14="http://schemas.microsoft.com/office/powerpoint/2010/main" val="574223767"/>
      </p:ext>
    </p:extLst>
  </p:cSld>
  <p:clrMap bg1="lt1" tx1="dk1" bg2="lt2" tx2="dk2" accent1="accent1" accent2="accent2" accent3="accent3" accent4="accent4" accent5="accent5" accent6="accent6" hlink="hlink" folHlink="folHlink"/>
  <p:sldLayoutIdLst>
    <p:sldLayoutId id="2147485195" r:id="rId1"/>
    <p:sldLayoutId id="2147485196" r:id="rId2"/>
    <p:sldLayoutId id="2147485197" r:id="rId3"/>
    <p:sldLayoutId id="2147485198" r:id="rId4"/>
    <p:sldLayoutId id="2147485199" r:id="rId5"/>
    <p:sldLayoutId id="2147485200" r:id="rId6"/>
    <p:sldLayoutId id="2147485201" r:id="rId7"/>
    <p:sldLayoutId id="2147485202" r:id="rId8"/>
    <p:sldLayoutId id="2147485203" r:id="rId9"/>
    <p:sldLayoutId id="2147485204" r:id="rId10"/>
    <p:sldLayoutId id="2147485205" r:id="rId11"/>
  </p:sldLayoutIdLst>
  <p:transition>
    <p:wipe dir="r"/>
  </p:transition>
  <p:hf hd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5pPr>
      <a:lvl6pPr marL="457135"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6pPr>
      <a:lvl7pPr marL="914269"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7pPr>
      <a:lvl8pPr marL="1371404"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8pPr>
      <a:lvl9pPr marL="1828539"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9pPr>
    </p:titleStyle>
    <p:bodyStyle>
      <a:lvl1pPr marL="342851" indent="-342851" algn="l" rtl="0" eaLnBrk="0" fontAlgn="base" hangingPunct="0">
        <a:lnSpc>
          <a:spcPct val="90000"/>
        </a:lnSpc>
        <a:spcBef>
          <a:spcPct val="50000"/>
        </a:spcBef>
        <a:spcAft>
          <a:spcPct val="0"/>
        </a:spcAft>
        <a:buSzPct val="25000"/>
        <a:buFont typeface="Arial" charset="0"/>
        <a:defRPr sz="2200" b="1">
          <a:solidFill>
            <a:srgbClr val="0082AA"/>
          </a:solidFill>
          <a:latin typeface="+mn-lt"/>
          <a:ea typeface="+mn-ea"/>
          <a:cs typeface="+mn-cs"/>
        </a:defRPr>
      </a:lvl1pPr>
      <a:lvl2pPr marL="177775" indent="-176188"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14277" indent="-222218" algn="l" rtl="0" eaLnBrk="0" fontAlgn="base" hangingPunct="0">
        <a:lnSpc>
          <a:spcPct val="90000"/>
        </a:lnSpc>
        <a:spcBef>
          <a:spcPct val="15000"/>
        </a:spcBef>
        <a:spcAft>
          <a:spcPct val="15000"/>
        </a:spcAft>
        <a:buFont typeface="Arial" charset="0"/>
        <a:buChar char="–"/>
        <a:defRPr sz="2000">
          <a:solidFill>
            <a:srgbClr val="0082AA"/>
          </a:solidFill>
          <a:latin typeface="+mn-lt"/>
          <a:ea typeface="+mn-ea"/>
          <a:cs typeface="+mn-cs"/>
        </a:defRPr>
      </a:lvl3pPr>
      <a:lvl4pPr marL="804748" indent="-176188"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309" indent="-176188"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444" indent="-176188"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578" indent="-176188"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4713" indent="-176188"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1848" indent="-176188"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4" algn="l" defTabSz="914269" rtl="0" eaLnBrk="1" latinLnBrk="0" hangingPunct="1">
        <a:defRPr sz="1800" kern="1200">
          <a:solidFill>
            <a:schemeClr val="tx1"/>
          </a:solidFill>
          <a:latin typeface="+mn-lt"/>
          <a:ea typeface="+mn-ea"/>
          <a:cs typeface="+mn-cs"/>
        </a:defRPr>
      </a:lvl4pPr>
      <a:lvl5pPr marL="1828539" algn="l" defTabSz="914269" rtl="0" eaLnBrk="1" latinLnBrk="0" hangingPunct="1">
        <a:defRPr sz="1800" kern="1200">
          <a:solidFill>
            <a:schemeClr val="tx1"/>
          </a:solidFill>
          <a:latin typeface="+mn-lt"/>
          <a:ea typeface="+mn-ea"/>
          <a:cs typeface="+mn-cs"/>
        </a:defRPr>
      </a:lvl5pPr>
      <a:lvl6pPr marL="2285674" algn="l" defTabSz="914269" rtl="0" eaLnBrk="1" latinLnBrk="0" hangingPunct="1">
        <a:defRPr sz="1800" kern="1200">
          <a:solidFill>
            <a:schemeClr val="tx1"/>
          </a:solidFill>
          <a:latin typeface="+mn-lt"/>
          <a:ea typeface="+mn-ea"/>
          <a:cs typeface="+mn-cs"/>
        </a:defRPr>
      </a:lvl6pPr>
      <a:lvl7pPr marL="2742809" algn="l" defTabSz="914269" rtl="0" eaLnBrk="1" latinLnBrk="0" hangingPunct="1">
        <a:defRPr sz="1800" kern="1200">
          <a:solidFill>
            <a:schemeClr val="tx1"/>
          </a:solidFill>
          <a:latin typeface="+mn-lt"/>
          <a:ea typeface="+mn-ea"/>
          <a:cs typeface="+mn-cs"/>
        </a:defRPr>
      </a:lvl7pPr>
      <a:lvl8pPr marL="3199944" algn="l" defTabSz="914269" rtl="0" eaLnBrk="1" latinLnBrk="0" hangingPunct="1">
        <a:defRPr sz="1800" kern="1200">
          <a:solidFill>
            <a:schemeClr val="tx1"/>
          </a:solidFill>
          <a:latin typeface="+mn-lt"/>
          <a:ea typeface="+mn-ea"/>
          <a:cs typeface="+mn-cs"/>
        </a:defRPr>
      </a:lvl8pPr>
      <a:lvl9pPr marL="3657078" algn="l" defTabSz="91426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1524000" y="1514873"/>
            <a:ext cx="72390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black">
          <a:xfrm>
            <a:off x="1524000" y="2133603"/>
            <a:ext cx="7239000" cy="100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110260231"/>
      </p:ext>
    </p:extLst>
  </p:cSld>
  <p:clrMap bg1="lt1" tx1="dk1" bg2="lt2" tx2="dk2" accent1="accent1" accent2="accent2" accent3="accent3" accent4="accent4" accent5="accent5" accent6="accent6" hlink="hlink" folHlink="folHlink"/>
  <p:sldLayoutIdLst>
    <p:sldLayoutId id="2147485207" r:id="rId1"/>
    <p:sldLayoutId id="2147485208" r:id="rId2"/>
    <p:sldLayoutId id="2147485209" r:id="rId3"/>
    <p:sldLayoutId id="2147485210" r:id="rId4"/>
    <p:sldLayoutId id="2147485211" r:id="rId5"/>
    <p:sldLayoutId id="2147485212" r:id="rId6"/>
    <p:sldLayoutId id="2147485213" r:id="rId7"/>
    <p:sldLayoutId id="2147485214" r:id="rId8"/>
    <p:sldLayoutId id="2147485215" r:id="rId9"/>
    <p:sldLayoutId id="2147485216" r:id="rId10"/>
    <p:sldLayoutId id="2147485217" r:id="rId11"/>
    <p:sldLayoutId id="2147485218" r:id="rId12"/>
  </p:sldLayoutIdLst>
  <p:transition>
    <p:wipe dir="r"/>
  </p:transition>
  <p:hf hdr="0" dt="0"/>
  <p:txStyles>
    <p:titleStyle>
      <a:lvl1pPr algn="l" rtl="0" eaLnBrk="0" fontAlgn="base" hangingPunct="0">
        <a:lnSpc>
          <a:spcPct val="85000"/>
        </a:lnSpc>
        <a:spcBef>
          <a:spcPct val="0"/>
        </a:spcBef>
        <a:spcAft>
          <a:spcPct val="0"/>
        </a:spcAft>
        <a:defRPr sz="2400" b="1">
          <a:solidFill>
            <a:srgbClr val="FFA100"/>
          </a:solidFill>
          <a:latin typeface="+mj-lt"/>
          <a:ea typeface="+mj-ea"/>
          <a:cs typeface="+mj-cs"/>
        </a:defRPr>
      </a:lvl1pPr>
      <a:lvl2pPr algn="l" rtl="0" eaLnBrk="0" fontAlgn="base" hangingPunct="0">
        <a:lnSpc>
          <a:spcPct val="85000"/>
        </a:lnSpc>
        <a:spcBef>
          <a:spcPct val="0"/>
        </a:spcBef>
        <a:spcAft>
          <a:spcPct val="0"/>
        </a:spcAft>
        <a:defRPr sz="2400" b="1">
          <a:solidFill>
            <a:srgbClr val="FFA100"/>
          </a:solidFill>
          <a:latin typeface="Arial"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2400" b="1">
          <a:solidFill>
            <a:srgbClr val="FFA100"/>
          </a:solidFill>
          <a:latin typeface="Arial"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2400" b="1">
          <a:solidFill>
            <a:srgbClr val="FFA100"/>
          </a:solidFill>
          <a:latin typeface="Arial"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2400" b="1">
          <a:solidFill>
            <a:srgbClr val="FFA100"/>
          </a:solidFill>
          <a:latin typeface="Arial" charset="0"/>
          <a:ea typeface="Arial Unicode MS" pitchFamily="34" charset="-128"/>
          <a:cs typeface="Arial Unicode MS" pitchFamily="34" charset="-128"/>
        </a:defRPr>
      </a:lvl5pPr>
      <a:lvl6pPr marL="285750" algn="l" rtl="0" eaLnBrk="1" fontAlgn="base" hangingPunct="1">
        <a:lnSpc>
          <a:spcPct val="85000"/>
        </a:lnSpc>
        <a:spcBef>
          <a:spcPct val="0"/>
        </a:spcBef>
        <a:spcAft>
          <a:spcPct val="0"/>
        </a:spcAft>
        <a:defRPr sz="2400" b="1">
          <a:solidFill>
            <a:srgbClr val="FFA100"/>
          </a:solidFill>
          <a:latin typeface="Arial" charset="0"/>
          <a:ea typeface="Arial Unicode MS" pitchFamily="34" charset="-128"/>
          <a:cs typeface="Arial Unicode MS" pitchFamily="34" charset="-128"/>
        </a:defRPr>
      </a:lvl6pPr>
      <a:lvl7pPr marL="571500" algn="l" rtl="0" eaLnBrk="1" fontAlgn="base" hangingPunct="1">
        <a:lnSpc>
          <a:spcPct val="85000"/>
        </a:lnSpc>
        <a:spcBef>
          <a:spcPct val="0"/>
        </a:spcBef>
        <a:spcAft>
          <a:spcPct val="0"/>
        </a:spcAft>
        <a:defRPr sz="2400" b="1">
          <a:solidFill>
            <a:srgbClr val="FFA100"/>
          </a:solidFill>
          <a:latin typeface="Arial" charset="0"/>
          <a:ea typeface="Arial Unicode MS" pitchFamily="34" charset="-128"/>
          <a:cs typeface="Arial Unicode MS" pitchFamily="34" charset="-128"/>
        </a:defRPr>
      </a:lvl7pPr>
      <a:lvl8pPr marL="857250" algn="l" rtl="0" eaLnBrk="1" fontAlgn="base" hangingPunct="1">
        <a:lnSpc>
          <a:spcPct val="85000"/>
        </a:lnSpc>
        <a:spcBef>
          <a:spcPct val="0"/>
        </a:spcBef>
        <a:spcAft>
          <a:spcPct val="0"/>
        </a:spcAft>
        <a:defRPr sz="2400" b="1">
          <a:solidFill>
            <a:srgbClr val="FFA100"/>
          </a:solidFill>
          <a:latin typeface="Arial" charset="0"/>
          <a:ea typeface="Arial Unicode MS" pitchFamily="34" charset="-128"/>
          <a:cs typeface="Arial Unicode MS" pitchFamily="34" charset="-128"/>
        </a:defRPr>
      </a:lvl8pPr>
      <a:lvl9pPr marL="1143000" algn="l" rtl="0" eaLnBrk="1" fontAlgn="base" hangingPunct="1">
        <a:lnSpc>
          <a:spcPct val="85000"/>
        </a:lnSpc>
        <a:spcBef>
          <a:spcPct val="0"/>
        </a:spcBef>
        <a:spcAft>
          <a:spcPct val="0"/>
        </a:spcAft>
        <a:defRPr sz="2400" b="1">
          <a:solidFill>
            <a:srgbClr val="FFA100"/>
          </a:solidFill>
          <a:latin typeface="Arial" charset="0"/>
          <a:ea typeface="Arial Unicode MS" pitchFamily="34" charset="-128"/>
          <a:cs typeface="Arial Unicode MS" pitchFamily="34" charset="-128"/>
        </a:defRPr>
      </a:lvl9pPr>
    </p:titleStyle>
    <p:bodyStyle>
      <a:lvl1pPr marL="214313" indent="-214313" algn="l" rtl="0" eaLnBrk="0" fontAlgn="base" hangingPunct="0">
        <a:lnSpc>
          <a:spcPct val="90000"/>
        </a:lnSpc>
        <a:spcBef>
          <a:spcPct val="50000"/>
        </a:spcBef>
        <a:spcAft>
          <a:spcPct val="0"/>
        </a:spcAft>
        <a:buSzPct val="25000"/>
        <a:buFont typeface="Arial" panose="020B0604020202020204" pitchFamily="34" charset="0"/>
        <a:defRPr sz="1400" b="1">
          <a:solidFill>
            <a:srgbClr val="0082AA"/>
          </a:solidFill>
          <a:latin typeface="+mn-lt"/>
          <a:ea typeface="+mn-ea"/>
          <a:cs typeface="+mn-cs"/>
        </a:defRPr>
      </a:lvl1pPr>
      <a:lvl2pPr marL="111125" indent="-110133" algn="l" rtl="0" eaLnBrk="0" fontAlgn="base" hangingPunct="0">
        <a:lnSpc>
          <a:spcPct val="90000"/>
        </a:lnSpc>
        <a:spcBef>
          <a:spcPct val="25000"/>
        </a:spcBef>
        <a:spcAft>
          <a:spcPct val="15000"/>
        </a:spcAft>
        <a:buChar char="•"/>
        <a:defRPr sz="1400">
          <a:solidFill>
            <a:srgbClr val="0082AA"/>
          </a:solidFill>
          <a:latin typeface="+mn-lt"/>
          <a:ea typeface="+mn-ea"/>
          <a:cs typeface="+mn-cs"/>
        </a:defRPr>
      </a:lvl2pPr>
      <a:lvl3pPr marL="321469" indent="-138906" algn="l" rtl="0" eaLnBrk="0" fontAlgn="base" hangingPunct="0">
        <a:lnSpc>
          <a:spcPct val="90000"/>
        </a:lnSpc>
        <a:spcBef>
          <a:spcPct val="15000"/>
        </a:spcBef>
        <a:spcAft>
          <a:spcPct val="15000"/>
        </a:spcAft>
        <a:buFont typeface="Arial" panose="020B0604020202020204" pitchFamily="34" charset="0"/>
        <a:buChar char="–"/>
        <a:defRPr sz="1300">
          <a:solidFill>
            <a:srgbClr val="0082AA"/>
          </a:solidFill>
          <a:latin typeface="+mn-lt"/>
          <a:ea typeface="+mn-ea"/>
          <a:cs typeface="+mn-cs"/>
        </a:defRPr>
      </a:lvl3pPr>
      <a:lvl4pPr marL="503039" indent="-11013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895946" indent="-110133" algn="l" rtl="0" eaLnBrk="0" fontAlgn="base" hangingPunct="0">
        <a:lnSpc>
          <a:spcPct val="90000"/>
        </a:lnSpc>
        <a:spcBef>
          <a:spcPct val="0"/>
        </a:spcBef>
        <a:spcAft>
          <a:spcPct val="0"/>
        </a:spcAft>
        <a:buChar char="•"/>
        <a:defRPr sz="1400" b="1">
          <a:solidFill>
            <a:srgbClr val="0082AA"/>
          </a:solidFill>
          <a:latin typeface="+mn-lt"/>
          <a:ea typeface="+mn-ea"/>
          <a:cs typeface="+mn-cs"/>
        </a:defRPr>
      </a:lvl5pPr>
      <a:lvl6pPr marL="1181696" indent="-110133" algn="l" rtl="0" eaLnBrk="1" fontAlgn="base" hangingPunct="1">
        <a:lnSpc>
          <a:spcPct val="90000"/>
        </a:lnSpc>
        <a:spcBef>
          <a:spcPct val="0"/>
        </a:spcBef>
        <a:spcAft>
          <a:spcPct val="0"/>
        </a:spcAft>
        <a:buChar char="•"/>
        <a:defRPr sz="1400" b="1">
          <a:solidFill>
            <a:srgbClr val="0082AA"/>
          </a:solidFill>
          <a:latin typeface="+mn-lt"/>
          <a:ea typeface="+mn-ea"/>
          <a:cs typeface="+mn-cs"/>
        </a:defRPr>
      </a:lvl6pPr>
      <a:lvl7pPr marL="1467446" indent="-110133" algn="l" rtl="0" eaLnBrk="1" fontAlgn="base" hangingPunct="1">
        <a:lnSpc>
          <a:spcPct val="90000"/>
        </a:lnSpc>
        <a:spcBef>
          <a:spcPct val="0"/>
        </a:spcBef>
        <a:spcAft>
          <a:spcPct val="0"/>
        </a:spcAft>
        <a:buChar char="•"/>
        <a:defRPr sz="1400" b="1">
          <a:solidFill>
            <a:srgbClr val="0082AA"/>
          </a:solidFill>
          <a:latin typeface="+mn-lt"/>
          <a:ea typeface="+mn-ea"/>
          <a:cs typeface="+mn-cs"/>
        </a:defRPr>
      </a:lvl7pPr>
      <a:lvl8pPr marL="1753196" indent="-110133" algn="l" rtl="0" eaLnBrk="1" fontAlgn="base" hangingPunct="1">
        <a:lnSpc>
          <a:spcPct val="90000"/>
        </a:lnSpc>
        <a:spcBef>
          <a:spcPct val="0"/>
        </a:spcBef>
        <a:spcAft>
          <a:spcPct val="0"/>
        </a:spcAft>
        <a:buChar char="•"/>
        <a:defRPr sz="1400" b="1">
          <a:solidFill>
            <a:srgbClr val="0082AA"/>
          </a:solidFill>
          <a:latin typeface="+mn-lt"/>
          <a:ea typeface="+mn-ea"/>
          <a:cs typeface="+mn-cs"/>
        </a:defRPr>
      </a:lvl8pPr>
      <a:lvl9pPr marL="2038946" indent="-110133" algn="l" rtl="0" eaLnBrk="1" fontAlgn="base" hangingPunct="1">
        <a:lnSpc>
          <a:spcPct val="90000"/>
        </a:lnSpc>
        <a:spcBef>
          <a:spcPct val="0"/>
        </a:spcBef>
        <a:spcAft>
          <a:spcPct val="0"/>
        </a:spcAft>
        <a:buChar char="•"/>
        <a:defRPr sz="1400" b="1">
          <a:solidFill>
            <a:srgbClr val="0082AA"/>
          </a:solidFill>
          <a:latin typeface="+mn-lt"/>
          <a:ea typeface="+mn-ea"/>
          <a:cs typeface="+mn-cs"/>
        </a:defRPr>
      </a:lvl9pPr>
    </p:bodyStyle>
    <p:otherStyle>
      <a:defPPr>
        <a:defRPr lang="en-US"/>
      </a:defPPr>
      <a:lvl1pPr marL="0" algn="l" defTabSz="571500" rtl="0" eaLnBrk="1" latinLnBrk="0" hangingPunct="1">
        <a:defRPr sz="1100" kern="1200">
          <a:solidFill>
            <a:schemeClr val="tx1"/>
          </a:solidFill>
          <a:latin typeface="+mn-lt"/>
          <a:ea typeface="+mn-ea"/>
          <a:cs typeface="+mn-cs"/>
        </a:defRPr>
      </a:lvl1pPr>
      <a:lvl2pPr marL="285750" algn="l" defTabSz="571500" rtl="0" eaLnBrk="1" latinLnBrk="0" hangingPunct="1">
        <a:defRPr sz="1100" kern="1200">
          <a:solidFill>
            <a:schemeClr val="tx1"/>
          </a:solidFill>
          <a:latin typeface="+mn-lt"/>
          <a:ea typeface="+mn-ea"/>
          <a:cs typeface="+mn-cs"/>
        </a:defRPr>
      </a:lvl2pPr>
      <a:lvl3pPr marL="571500" algn="l" defTabSz="571500" rtl="0" eaLnBrk="1" latinLnBrk="0" hangingPunct="1">
        <a:defRPr sz="1100" kern="1200">
          <a:solidFill>
            <a:schemeClr val="tx1"/>
          </a:solidFill>
          <a:latin typeface="+mn-lt"/>
          <a:ea typeface="+mn-ea"/>
          <a:cs typeface="+mn-cs"/>
        </a:defRPr>
      </a:lvl3pPr>
      <a:lvl4pPr marL="857250" algn="l" defTabSz="571500" rtl="0" eaLnBrk="1" latinLnBrk="0" hangingPunct="1">
        <a:defRPr sz="1100" kern="1200">
          <a:solidFill>
            <a:schemeClr val="tx1"/>
          </a:solidFill>
          <a:latin typeface="+mn-lt"/>
          <a:ea typeface="+mn-ea"/>
          <a:cs typeface="+mn-cs"/>
        </a:defRPr>
      </a:lvl4pPr>
      <a:lvl5pPr marL="1143000" algn="l" defTabSz="571500" rtl="0" eaLnBrk="1" latinLnBrk="0" hangingPunct="1">
        <a:defRPr sz="1100" kern="1200">
          <a:solidFill>
            <a:schemeClr val="tx1"/>
          </a:solidFill>
          <a:latin typeface="+mn-lt"/>
          <a:ea typeface="+mn-ea"/>
          <a:cs typeface="+mn-cs"/>
        </a:defRPr>
      </a:lvl5pPr>
      <a:lvl6pPr marL="1428750" algn="l" defTabSz="571500" rtl="0" eaLnBrk="1" latinLnBrk="0" hangingPunct="1">
        <a:defRPr sz="1100" kern="1200">
          <a:solidFill>
            <a:schemeClr val="tx1"/>
          </a:solidFill>
          <a:latin typeface="+mn-lt"/>
          <a:ea typeface="+mn-ea"/>
          <a:cs typeface="+mn-cs"/>
        </a:defRPr>
      </a:lvl6pPr>
      <a:lvl7pPr marL="1714500" algn="l" defTabSz="571500" rtl="0" eaLnBrk="1" latinLnBrk="0" hangingPunct="1">
        <a:defRPr sz="1100" kern="1200">
          <a:solidFill>
            <a:schemeClr val="tx1"/>
          </a:solidFill>
          <a:latin typeface="+mn-lt"/>
          <a:ea typeface="+mn-ea"/>
          <a:cs typeface="+mn-cs"/>
        </a:defRPr>
      </a:lvl7pPr>
      <a:lvl8pPr marL="2000250" algn="l" defTabSz="571500" rtl="0" eaLnBrk="1" latinLnBrk="0" hangingPunct="1">
        <a:defRPr sz="1100" kern="1200">
          <a:solidFill>
            <a:schemeClr val="tx1"/>
          </a:solidFill>
          <a:latin typeface="+mn-lt"/>
          <a:ea typeface="+mn-ea"/>
          <a:cs typeface="+mn-cs"/>
        </a:defRPr>
      </a:lvl8pPr>
      <a:lvl9pPr marL="2286000" algn="l" defTabSz="571500" rtl="0" eaLnBrk="1" latinLnBrk="0" hangingPunct="1">
        <a:defRPr sz="1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1524000" y="542756"/>
            <a:ext cx="7239000" cy="49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black">
          <a:xfrm>
            <a:off x="1524000" y="1435101"/>
            <a:ext cx="7239000" cy="140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8" name="Picture 5" descr="PG&amp;E-logo"/>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52425" y="376238"/>
            <a:ext cx="6127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userDrawn="1"/>
        </p:nvSpPr>
        <p:spPr>
          <a:xfrm>
            <a:off x="8170225" y="6412677"/>
            <a:ext cx="653143" cy="246221"/>
          </a:xfrm>
          <a:prstGeom prst="rect">
            <a:avLst/>
          </a:prstGeom>
          <a:noFill/>
        </p:spPr>
        <p:txBody>
          <a:bodyPr wrap="square" lIns="91440" tIns="45720" rIns="91440" bIns="45720" rtlCol="0">
            <a:spAutoFit/>
          </a:bodyPr>
          <a:lstStyle/>
          <a:p>
            <a:pPr algn="r">
              <a:lnSpc>
                <a:spcPct val="100000"/>
              </a:lnSpc>
              <a:spcBef>
                <a:spcPct val="0"/>
              </a:spcBef>
            </a:pPr>
            <a:fld id="{4832FD62-3581-41E4-9D67-BA4E19D6D427}" type="slidenum">
              <a:rPr lang="en-US" sz="1000" smtClean="0">
                <a:solidFill>
                  <a:srgbClr val="000000"/>
                </a:solidFill>
                <a:ea typeface="ヒラギノ角ゴ Pro W3"/>
              </a:rPr>
              <a:pPr algn="r">
                <a:lnSpc>
                  <a:spcPct val="100000"/>
                </a:lnSpc>
                <a:spcBef>
                  <a:spcPct val="0"/>
                </a:spcBef>
              </a:pPr>
              <a:t>‹#›</a:t>
            </a:fld>
            <a:endParaRPr lang="en-US" sz="1000" dirty="0">
              <a:solidFill>
                <a:srgbClr val="000000"/>
              </a:solidFill>
              <a:ea typeface="ヒラギノ角ゴ Pro W3"/>
            </a:endParaRPr>
          </a:p>
        </p:txBody>
      </p:sp>
    </p:spTree>
    <p:extLst>
      <p:ext uri="{BB962C8B-B14F-4D97-AF65-F5344CB8AC3E}">
        <p14:creationId xmlns:p14="http://schemas.microsoft.com/office/powerpoint/2010/main" val="3695000732"/>
      </p:ext>
    </p:extLst>
  </p:cSld>
  <p:clrMap bg1="lt1" tx1="dk1" bg2="lt2" tx2="dk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 id="2147485228" r:id="rId9"/>
    <p:sldLayoutId id="2147485229" r:id="rId10"/>
    <p:sldLayoutId id="2147485230" r:id="rId11"/>
    <p:sldLayoutId id="2147485231" r:id="rId12"/>
  </p:sldLayoutIdLst>
  <p:transition>
    <p:wipe dir="r"/>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charset="0"/>
          <a:ea typeface="ヒラギノ角ゴ Pro W3"/>
          <a:cs typeface="ヒラギノ角ゴ Pro W3"/>
        </a:defRPr>
      </a:lvl2pPr>
      <a:lvl3pPr algn="l" rtl="0" eaLnBrk="0" fontAlgn="base" hangingPunct="0">
        <a:lnSpc>
          <a:spcPct val="85000"/>
        </a:lnSpc>
        <a:spcBef>
          <a:spcPct val="0"/>
        </a:spcBef>
        <a:spcAft>
          <a:spcPct val="0"/>
        </a:spcAft>
        <a:defRPr sz="3800" b="1">
          <a:solidFill>
            <a:srgbClr val="FFA100"/>
          </a:solidFill>
          <a:latin typeface="Arial" charset="0"/>
          <a:ea typeface="ヒラギノ角ゴ Pro W3"/>
          <a:cs typeface="ヒラギノ角ゴ Pro W3"/>
        </a:defRPr>
      </a:lvl3pPr>
      <a:lvl4pPr algn="l" rtl="0" eaLnBrk="0" fontAlgn="base" hangingPunct="0">
        <a:lnSpc>
          <a:spcPct val="85000"/>
        </a:lnSpc>
        <a:spcBef>
          <a:spcPct val="0"/>
        </a:spcBef>
        <a:spcAft>
          <a:spcPct val="0"/>
        </a:spcAft>
        <a:defRPr sz="3800" b="1">
          <a:solidFill>
            <a:srgbClr val="FFA100"/>
          </a:solidFill>
          <a:latin typeface="Arial" charset="0"/>
          <a:ea typeface="ヒラギノ角ゴ Pro W3"/>
          <a:cs typeface="ヒラギノ角ゴ Pro W3"/>
        </a:defRPr>
      </a:lvl4pPr>
      <a:lvl5pPr algn="l" rtl="0" eaLnBrk="0" fontAlgn="base" hangingPunct="0">
        <a:lnSpc>
          <a:spcPct val="85000"/>
        </a:lnSpc>
        <a:spcBef>
          <a:spcPct val="0"/>
        </a:spcBef>
        <a:spcAft>
          <a:spcPct val="0"/>
        </a:spcAft>
        <a:defRPr sz="3800" b="1">
          <a:solidFill>
            <a:srgbClr val="FFA100"/>
          </a:solidFill>
          <a:latin typeface="Arial" charset="0"/>
          <a:ea typeface="ヒラギノ角ゴ Pro W3"/>
          <a:cs typeface="ヒラギノ角ゴ Pro W3"/>
        </a:defRPr>
      </a:lvl5pPr>
      <a:lvl6pPr marL="457200" algn="l" rtl="0" fontAlgn="base">
        <a:lnSpc>
          <a:spcPct val="85000"/>
        </a:lnSpc>
        <a:spcBef>
          <a:spcPct val="0"/>
        </a:spcBef>
        <a:spcAft>
          <a:spcPct val="0"/>
        </a:spcAft>
        <a:defRPr sz="3800" b="1">
          <a:solidFill>
            <a:srgbClr val="FFA100"/>
          </a:solidFill>
          <a:latin typeface="Arial" charset="0"/>
          <a:ea typeface="ヒラギノ角ゴ Pro W3"/>
          <a:cs typeface="ヒラギノ角ゴ Pro W3"/>
        </a:defRPr>
      </a:lvl6pPr>
      <a:lvl7pPr marL="914400" algn="l" rtl="0" fontAlgn="base">
        <a:lnSpc>
          <a:spcPct val="85000"/>
        </a:lnSpc>
        <a:spcBef>
          <a:spcPct val="0"/>
        </a:spcBef>
        <a:spcAft>
          <a:spcPct val="0"/>
        </a:spcAft>
        <a:defRPr sz="3800" b="1">
          <a:solidFill>
            <a:srgbClr val="FFA100"/>
          </a:solidFill>
          <a:latin typeface="Arial" charset="0"/>
          <a:ea typeface="ヒラギノ角ゴ Pro W3"/>
          <a:cs typeface="ヒラギノ角ゴ Pro W3"/>
        </a:defRPr>
      </a:lvl7pPr>
      <a:lvl8pPr marL="1371600" algn="l" rtl="0" fontAlgn="base">
        <a:lnSpc>
          <a:spcPct val="85000"/>
        </a:lnSpc>
        <a:spcBef>
          <a:spcPct val="0"/>
        </a:spcBef>
        <a:spcAft>
          <a:spcPct val="0"/>
        </a:spcAft>
        <a:defRPr sz="3800" b="1">
          <a:solidFill>
            <a:srgbClr val="FFA100"/>
          </a:solidFill>
          <a:latin typeface="Arial" charset="0"/>
          <a:ea typeface="ヒラギノ角ゴ Pro W3"/>
          <a:cs typeface="ヒラギノ角ゴ Pro W3"/>
        </a:defRPr>
      </a:lvl8pPr>
      <a:lvl9pPr marL="1828800" algn="l" rtl="0" fontAlgn="base">
        <a:lnSpc>
          <a:spcPct val="85000"/>
        </a:lnSpc>
        <a:spcBef>
          <a:spcPct val="0"/>
        </a:spcBef>
        <a:spcAft>
          <a:spcPct val="0"/>
        </a:spcAft>
        <a:defRPr sz="3800" b="1">
          <a:solidFill>
            <a:srgbClr val="FFA100"/>
          </a:solidFill>
          <a:latin typeface="Arial" charset="0"/>
          <a:ea typeface="ヒラギノ角ゴ Pro W3"/>
          <a:cs typeface="ヒラギノ角ゴ Pro W3"/>
        </a:defRPr>
      </a:lvl9pPr>
    </p:titleStyle>
    <p:bodyStyle>
      <a:lvl1pPr marL="342900" indent="-342900" algn="l" rtl="0" eaLnBrk="0" fontAlgn="base" hangingPunct="0">
        <a:lnSpc>
          <a:spcPct val="90000"/>
        </a:lnSpc>
        <a:spcBef>
          <a:spcPct val="50000"/>
        </a:spcBef>
        <a:spcAft>
          <a:spcPct val="0"/>
        </a:spcAft>
        <a:buSzPct val="25000"/>
        <a:buFont typeface="Arial" charset="0"/>
        <a:defRPr sz="2200" b="1">
          <a:solidFill>
            <a:srgbClr val="0082AA"/>
          </a:solidFill>
          <a:latin typeface="+mn-lt"/>
          <a:ea typeface="+mn-ea"/>
          <a:cs typeface="+mn-cs"/>
        </a:defRPr>
      </a:lvl1pPr>
      <a:lvl2pPr marL="177800" indent="-176213"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0" fontAlgn="base" hangingPunct="0">
        <a:lnSpc>
          <a:spcPct val="90000"/>
        </a:lnSpc>
        <a:spcBef>
          <a:spcPct val="15000"/>
        </a:spcBef>
        <a:spcAft>
          <a:spcPct val="15000"/>
        </a:spcAft>
        <a:buFont typeface="Arial"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fontAlgn="base">
        <a:lnSpc>
          <a:spcPct val="90000"/>
        </a:lnSpc>
        <a:spcBef>
          <a:spcPct val="0"/>
        </a:spcBef>
        <a:spcAft>
          <a:spcPct val="0"/>
        </a:spcAft>
        <a:buChar char="•"/>
        <a:defRPr sz="2200" b="1">
          <a:solidFill>
            <a:srgbClr val="0082AA"/>
          </a:solidFill>
          <a:latin typeface="+mn-lt"/>
          <a:ea typeface="+mn-ea"/>
          <a:cs typeface="+mn-cs"/>
        </a:defRPr>
      </a:lvl6pPr>
      <a:lvl7pPr marL="2347913" indent="-176213" algn="l" rtl="0" fontAlgn="base">
        <a:lnSpc>
          <a:spcPct val="90000"/>
        </a:lnSpc>
        <a:spcBef>
          <a:spcPct val="0"/>
        </a:spcBef>
        <a:spcAft>
          <a:spcPct val="0"/>
        </a:spcAft>
        <a:buChar char="•"/>
        <a:defRPr sz="2200" b="1">
          <a:solidFill>
            <a:srgbClr val="0082AA"/>
          </a:solidFill>
          <a:latin typeface="+mn-lt"/>
          <a:ea typeface="+mn-ea"/>
          <a:cs typeface="+mn-cs"/>
        </a:defRPr>
      </a:lvl7pPr>
      <a:lvl8pPr marL="2805113" indent="-176213" algn="l" rtl="0" fontAlgn="base">
        <a:lnSpc>
          <a:spcPct val="90000"/>
        </a:lnSpc>
        <a:spcBef>
          <a:spcPct val="0"/>
        </a:spcBef>
        <a:spcAft>
          <a:spcPct val="0"/>
        </a:spcAft>
        <a:buChar char="•"/>
        <a:defRPr sz="2200" b="1">
          <a:solidFill>
            <a:srgbClr val="0082AA"/>
          </a:solidFill>
          <a:latin typeface="+mn-lt"/>
          <a:ea typeface="+mn-ea"/>
          <a:cs typeface="+mn-cs"/>
        </a:defRPr>
      </a:lvl8pPr>
      <a:lvl9pPr marL="3262313" indent="-176213" algn="l" rtl="0" fontAlgn="base">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1524000" y="1514872"/>
            <a:ext cx="72390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black">
          <a:xfrm>
            <a:off x="1524000" y="2133603"/>
            <a:ext cx="7239000" cy="100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262422701"/>
      </p:ext>
    </p:extLst>
  </p:cSld>
  <p:clrMap bg1="lt1" tx1="dk1" bg2="lt2" tx2="dk2" accent1="accent1" accent2="accent2" accent3="accent3" accent4="accent4" accent5="accent5" accent6="accent6" hlink="hlink" folHlink="folHlink"/>
  <p:sldLayoutIdLst>
    <p:sldLayoutId id="2147485233" r:id="rId1"/>
    <p:sldLayoutId id="2147485234" r:id="rId2"/>
    <p:sldLayoutId id="2147485235" r:id="rId3"/>
    <p:sldLayoutId id="2147485236" r:id="rId4"/>
    <p:sldLayoutId id="2147485237" r:id="rId5"/>
    <p:sldLayoutId id="2147485238" r:id="rId6"/>
    <p:sldLayoutId id="2147485239" r:id="rId7"/>
    <p:sldLayoutId id="2147485240" r:id="rId8"/>
    <p:sldLayoutId id="2147485241" r:id="rId9"/>
    <p:sldLayoutId id="2147485242" r:id="rId10"/>
    <p:sldLayoutId id="2147485243" r:id="rId11"/>
    <p:sldLayoutId id="2147485244" r:id="rId12"/>
  </p:sldLayoutIdLst>
  <p:transition>
    <p:wipe dir="r"/>
  </p:transition>
  <p:hf hdr="0" dt="0"/>
  <p:txStyles>
    <p:titleStyle>
      <a:lvl1pPr algn="l" rtl="0" eaLnBrk="0" fontAlgn="base" hangingPunct="0">
        <a:lnSpc>
          <a:spcPct val="85000"/>
        </a:lnSpc>
        <a:spcBef>
          <a:spcPct val="0"/>
        </a:spcBef>
        <a:spcAft>
          <a:spcPct val="0"/>
        </a:spcAft>
        <a:defRPr sz="2400" b="1">
          <a:solidFill>
            <a:srgbClr val="FFA100"/>
          </a:solidFill>
          <a:latin typeface="+mj-lt"/>
          <a:ea typeface="+mj-ea"/>
          <a:cs typeface="+mj-cs"/>
        </a:defRPr>
      </a:lvl1pPr>
      <a:lvl2pPr algn="l" rtl="0" eaLnBrk="0" fontAlgn="base" hangingPunct="0">
        <a:lnSpc>
          <a:spcPct val="85000"/>
        </a:lnSpc>
        <a:spcBef>
          <a:spcPct val="0"/>
        </a:spcBef>
        <a:spcAft>
          <a:spcPct val="0"/>
        </a:spcAft>
        <a:defRPr sz="2400" b="1">
          <a:solidFill>
            <a:srgbClr val="FFA100"/>
          </a:solidFill>
          <a:latin typeface="Arial"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2400" b="1">
          <a:solidFill>
            <a:srgbClr val="FFA100"/>
          </a:solidFill>
          <a:latin typeface="Arial"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2400" b="1">
          <a:solidFill>
            <a:srgbClr val="FFA100"/>
          </a:solidFill>
          <a:latin typeface="Arial"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2400" b="1">
          <a:solidFill>
            <a:srgbClr val="FFA100"/>
          </a:solidFill>
          <a:latin typeface="Arial" charset="0"/>
          <a:ea typeface="Arial Unicode MS" pitchFamily="34" charset="-128"/>
          <a:cs typeface="Arial Unicode MS" pitchFamily="34" charset="-128"/>
        </a:defRPr>
      </a:lvl5pPr>
      <a:lvl6pPr marL="285750" algn="l" rtl="0" eaLnBrk="1" fontAlgn="base" hangingPunct="1">
        <a:lnSpc>
          <a:spcPct val="85000"/>
        </a:lnSpc>
        <a:spcBef>
          <a:spcPct val="0"/>
        </a:spcBef>
        <a:spcAft>
          <a:spcPct val="0"/>
        </a:spcAft>
        <a:defRPr sz="2400" b="1">
          <a:solidFill>
            <a:srgbClr val="FFA100"/>
          </a:solidFill>
          <a:latin typeface="Arial" charset="0"/>
          <a:ea typeface="Arial Unicode MS" pitchFamily="34" charset="-128"/>
          <a:cs typeface="Arial Unicode MS" pitchFamily="34" charset="-128"/>
        </a:defRPr>
      </a:lvl6pPr>
      <a:lvl7pPr marL="571500" algn="l" rtl="0" eaLnBrk="1" fontAlgn="base" hangingPunct="1">
        <a:lnSpc>
          <a:spcPct val="85000"/>
        </a:lnSpc>
        <a:spcBef>
          <a:spcPct val="0"/>
        </a:spcBef>
        <a:spcAft>
          <a:spcPct val="0"/>
        </a:spcAft>
        <a:defRPr sz="2400" b="1">
          <a:solidFill>
            <a:srgbClr val="FFA100"/>
          </a:solidFill>
          <a:latin typeface="Arial" charset="0"/>
          <a:ea typeface="Arial Unicode MS" pitchFamily="34" charset="-128"/>
          <a:cs typeface="Arial Unicode MS" pitchFamily="34" charset="-128"/>
        </a:defRPr>
      </a:lvl7pPr>
      <a:lvl8pPr marL="857250" algn="l" rtl="0" eaLnBrk="1" fontAlgn="base" hangingPunct="1">
        <a:lnSpc>
          <a:spcPct val="85000"/>
        </a:lnSpc>
        <a:spcBef>
          <a:spcPct val="0"/>
        </a:spcBef>
        <a:spcAft>
          <a:spcPct val="0"/>
        </a:spcAft>
        <a:defRPr sz="2400" b="1">
          <a:solidFill>
            <a:srgbClr val="FFA100"/>
          </a:solidFill>
          <a:latin typeface="Arial" charset="0"/>
          <a:ea typeface="Arial Unicode MS" pitchFamily="34" charset="-128"/>
          <a:cs typeface="Arial Unicode MS" pitchFamily="34" charset="-128"/>
        </a:defRPr>
      </a:lvl8pPr>
      <a:lvl9pPr marL="1143000" algn="l" rtl="0" eaLnBrk="1" fontAlgn="base" hangingPunct="1">
        <a:lnSpc>
          <a:spcPct val="85000"/>
        </a:lnSpc>
        <a:spcBef>
          <a:spcPct val="0"/>
        </a:spcBef>
        <a:spcAft>
          <a:spcPct val="0"/>
        </a:spcAft>
        <a:defRPr sz="2400" b="1">
          <a:solidFill>
            <a:srgbClr val="FFA100"/>
          </a:solidFill>
          <a:latin typeface="Arial" charset="0"/>
          <a:ea typeface="Arial Unicode MS" pitchFamily="34" charset="-128"/>
          <a:cs typeface="Arial Unicode MS" pitchFamily="34" charset="-128"/>
        </a:defRPr>
      </a:lvl9pPr>
    </p:titleStyle>
    <p:bodyStyle>
      <a:lvl1pPr marL="214313" indent="-214313" algn="l" rtl="0" eaLnBrk="0" fontAlgn="base" hangingPunct="0">
        <a:lnSpc>
          <a:spcPct val="90000"/>
        </a:lnSpc>
        <a:spcBef>
          <a:spcPct val="50000"/>
        </a:spcBef>
        <a:spcAft>
          <a:spcPct val="0"/>
        </a:spcAft>
        <a:buSzPct val="25000"/>
        <a:buFont typeface="Arial" panose="020B0604020202020204" pitchFamily="34" charset="0"/>
        <a:defRPr sz="1400" b="1">
          <a:solidFill>
            <a:srgbClr val="0082AA"/>
          </a:solidFill>
          <a:latin typeface="+mn-lt"/>
          <a:ea typeface="+mn-ea"/>
          <a:cs typeface="+mn-cs"/>
        </a:defRPr>
      </a:lvl1pPr>
      <a:lvl2pPr marL="111125" indent="-110133" algn="l" rtl="0" eaLnBrk="0" fontAlgn="base" hangingPunct="0">
        <a:lnSpc>
          <a:spcPct val="90000"/>
        </a:lnSpc>
        <a:spcBef>
          <a:spcPct val="25000"/>
        </a:spcBef>
        <a:spcAft>
          <a:spcPct val="15000"/>
        </a:spcAft>
        <a:buChar char="•"/>
        <a:defRPr sz="1400">
          <a:solidFill>
            <a:srgbClr val="0082AA"/>
          </a:solidFill>
          <a:latin typeface="+mn-lt"/>
          <a:ea typeface="+mn-ea"/>
          <a:cs typeface="+mn-cs"/>
        </a:defRPr>
      </a:lvl2pPr>
      <a:lvl3pPr marL="321469" indent="-138906" algn="l" rtl="0" eaLnBrk="0" fontAlgn="base" hangingPunct="0">
        <a:lnSpc>
          <a:spcPct val="90000"/>
        </a:lnSpc>
        <a:spcBef>
          <a:spcPct val="15000"/>
        </a:spcBef>
        <a:spcAft>
          <a:spcPct val="15000"/>
        </a:spcAft>
        <a:buFont typeface="Arial" panose="020B0604020202020204" pitchFamily="34" charset="0"/>
        <a:buChar char="–"/>
        <a:defRPr sz="1300">
          <a:solidFill>
            <a:srgbClr val="0082AA"/>
          </a:solidFill>
          <a:latin typeface="+mn-lt"/>
          <a:ea typeface="+mn-ea"/>
          <a:cs typeface="+mn-cs"/>
        </a:defRPr>
      </a:lvl3pPr>
      <a:lvl4pPr marL="503039" indent="-11013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895946" indent="-110133" algn="l" rtl="0" eaLnBrk="0" fontAlgn="base" hangingPunct="0">
        <a:lnSpc>
          <a:spcPct val="90000"/>
        </a:lnSpc>
        <a:spcBef>
          <a:spcPct val="0"/>
        </a:spcBef>
        <a:spcAft>
          <a:spcPct val="0"/>
        </a:spcAft>
        <a:buChar char="•"/>
        <a:defRPr sz="1400" b="1">
          <a:solidFill>
            <a:srgbClr val="0082AA"/>
          </a:solidFill>
          <a:latin typeface="+mn-lt"/>
          <a:ea typeface="+mn-ea"/>
          <a:cs typeface="+mn-cs"/>
        </a:defRPr>
      </a:lvl5pPr>
      <a:lvl6pPr marL="1181696" indent="-110133" algn="l" rtl="0" eaLnBrk="1" fontAlgn="base" hangingPunct="1">
        <a:lnSpc>
          <a:spcPct val="90000"/>
        </a:lnSpc>
        <a:spcBef>
          <a:spcPct val="0"/>
        </a:spcBef>
        <a:spcAft>
          <a:spcPct val="0"/>
        </a:spcAft>
        <a:buChar char="•"/>
        <a:defRPr sz="1400" b="1">
          <a:solidFill>
            <a:srgbClr val="0082AA"/>
          </a:solidFill>
          <a:latin typeface="+mn-lt"/>
          <a:ea typeface="+mn-ea"/>
          <a:cs typeface="+mn-cs"/>
        </a:defRPr>
      </a:lvl6pPr>
      <a:lvl7pPr marL="1467446" indent="-110133" algn="l" rtl="0" eaLnBrk="1" fontAlgn="base" hangingPunct="1">
        <a:lnSpc>
          <a:spcPct val="90000"/>
        </a:lnSpc>
        <a:spcBef>
          <a:spcPct val="0"/>
        </a:spcBef>
        <a:spcAft>
          <a:spcPct val="0"/>
        </a:spcAft>
        <a:buChar char="•"/>
        <a:defRPr sz="1400" b="1">
          <a:solidFill>
            <a:srgbClr val="0082AA"/>
          </a:solidFill>
          <a:latin typeface="+mn-lt"/>
          <a:ea typeface="+mn-ea"/>
          <a:cs typeface="+mn-cs"/>
        </a:defRPr>
      </a:lvl7pPr>
      <a:lvl8pPr marL="1753196" indent="-110133" algn="l" rtl="0" eaLnBrk="1" fontAlgn="base" hangingPunct="1">
        <a:lnSpc>
          <a:spcPct val="90000"/>
        </a:lnSpc>
        <a:spcBef>
          <a:spcPct val="0"/>
        </a:spcBef>
        <a:spcAft>
          <a:spcPct val="0"/>
        </a:spcAft>
        <a:buChar char="•"/>
        <a:defRPr sz="1400" b="1">
          <a:solidFill>
            <a:srgbClr val="0082AA"/>
          </a:solidFill>
          <a:latin typeface="+mn-lt"/>
          <a:ea typeface="+mn-ea"/>
          <a:cs typeface="+mn-cs"/>
        </a:defRPr>
      </a:lvl8pPr>
      <a:lvl9pPr marL="2038946" indent="-110133" algn="l" rtl="0" eaLnBrk="1" fontAlgn="base" hangingPunct="1">
        <a:lnSpc>
          <a:spcPct val="90000"/>
        </a:lnSpc>
        <a:spcBef>
          <a:spcPct val="0"/>
        </a:spcBef>
        <a:spcAft>
          <a:spcPct val="0"/>
        </a:spcAft>
        <a:buChar char="•"/>
        <a:defRPr sz="1400" b="1">
          <a:solidFill>
            <a:srgbClr val="0082AA"/>
          </a:solidFill>
          <a:latin typeface="+mn-lt"/>
          <a:ea typeface="+mn-ea"/>
          <a:cs typeface="+mn-cs"/>
        </a:defRPr>
      </a:lvl9pPr>
    </p:bodyStyle>
    <p:otherStyle>
      <a:defPPr>
        <a:defRPr lang="en-US"/>
      </a:defPPr>
      <a:lvl1pPr marL="0" algn="l" defTabSz="571500" rtl="0" eaLnBrk="1" latinLnBrk="0" hangingPunct="1">
        <a:defRPr sz="1100" kern="1200">
          <a:solidFill>
            <a:schemeClr val="tx1"/>
          </a:solidFill>
          <a:latin typeface="+mn-lt"/>
          <a:ea typeface="+mn-ea"/>
          <a:cs typeface="+mn-cs"/>
        </a:defRPr>
      </a:lvl1pPr>
      <a:lvl2pPr marL="285750" algn="l" defTabSz="571500" rtl="0" eaLnBrk="1" latinLnBrk="0" hangingPunct="1">
        <a:defRPr sz="1100" kern="1200">
          <a:solidFill>
            <a:schemeClr val="tx1"/>
          </a:solidFill>
          <a:latin typeface="+mn-lt"/>
          <a:ea typeface="+mn-ea"/>
          <a:cs typeface="+mn-cs"/>
        </a:defRPr>
      </a:lvl2pPr>
      <a:lvl3pPr marL="571500" algn="l" defTabSz="571500" rtl="0" eaLnBrk="1" latinLnBrk="0" hangingPunct="1">
        <a:defRPr sz="1100" kern="1200">
          <a:solidFill>
            <a:schemeClr val="tx1"/>
          </a:solidFill>
          <a:latin typeface="+mn-lt"/>
          <a:ea typeface="+mn-ea"/>
          <a:cs typeface="+mn-cs"/>
        </a:defRPr>
      </a:lvl3pPr>
      <a:lvl4pPr marL="857250" algn="l" defTabSz="571500" rtl="0" eaLnBrk="1" latinLnBrk="0" hangingPunct="1">
        <a:defRPr sz="1100" kern="1200">
          <a:solidFill>
            <a:schemeClr val="tx1"/>
          </a:solidFill>
          <a:latin typeface="+mn-lt"/>
          <a:ea typeface="+mn-ea"/>
          <a:cs typeface="+mn-cs"/>
        </a:defRPr>
      </a:lvl4pPr>
      <a:lvl5pPr marL="1143000" algn="l" defTabSz="571500" rtl="0" eaLnBrk="1" latinLnBrk="0" hangingPunct="1">
        <a:defRPr sz="1100" kern="1200">
          <a:solidFill>
            <a:schemeClr val="tx1"/>
          </a:solidFill>
          <a:latin typeface="+mn-lt"/>
          <a:ea typeface="+mn-ea"/>
          <a:cs typeface="+mn-cs"/>
        </a:defRPr>
      </a:lvl5pPr>
      <a:lvl6pPr marL="1428750" algn="l" defTabSz="571500" rtl="0" eaLnBrk="1" latinLnBrk="0" hangingPunct="1">
        <a:defRPr sz="1100" kern="1200">
          <a:solidFill>
            <a:schemeClr val="tx1"/>
          </a:solidFill>
          <a:latin typeface="+mn-lt"/>
          <a:ea typeface="+mn-ea"/>
          <a:cs typeface="+mn-cs"/>
        </a:defRPr>
      </a:lvl6pPr>
      <a:lvl7pPr marL="1714500" algn="l" defTabSz="571500" rtl="0" eaLnBrk="1" latinLnBrk="0" hangingPunct="1">
        <a:defRPr sz="1100" kern="1200">
          <a:solidFill>
            <a:schemeClr val="tx1"/>
          </a:solidFill>
          <a:latin typeface="+mn-lt"/>
          <a:ea typeface="+mn-ea"/>
          <a:cs typeface="+mn-cs"/>
        </a:defRPr>
      </a:lvl7pPr>
      <a:lvl8pPr marL="2000250" algn="l" defTabSz="571500" rtl="0" eaLnBrk="1" latinLnBrk="0" hangingPunct="1">
        <a:defRPr sz="1100" kern="1200">
          <a:solidFill>
            <a:schemeClr val="tx1"/>
          </a:solidFill>
          <a:latin typeface="+mn-lt"/>
          <a:ea typeface="+mn-ea"/>
          <a:cs typeface="+mn-cs"/>
        </a:defRPr>
      </a:lvl8pPr>
      <a:lvl9pPr marL="2286000" algn="l" defTabSz="571500" rtl="0" eaLnBrk="1" latinLnBrk="0" hangingPunct="1">
        <a:defRPr sz="1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1142338" y="382973"/>
            <a:ext cx="7239000" cy="41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endParaRPr lang="en-US" dirty="0" smtClean="0"/>
          </a:p>
        </p:txBody>
      </p:sp>
      <p:sp>
        <p:nvSpPr>
          <p:cNvPr id="1027" name="Rectangle 3"/>
          <p:cNvSpPr>
            <a:spLocks noGrp="1" noChangeArrowheads="1"/>
          </p:cNvSpPr>
          <p:nvPr>
            <p:ph type="body" idx="1"/>
          </p:nvPr>
        </p:nvSpPr>
        <p:spPr bwMode="black">
          <a:xfrm>
            <a:off x="1142338" y="1163541"/>
            <a:ext cx="7239000" cy="166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smtClean="0"/>
          </a:p>
        </p:txBody>
      </p:sp>
    </p:spTree>
    <p:extLst>
      <p:ext uri="{BB962C8B-B14F-4D97-AF65-F5344CB8AC3E}">
        <p14:creationId xmlns:p14="http://schemas.microsoft.com/office/powerpoint/2010/main" val="410020627"/>
      </p:ext>
    </p:extLst>
  </p:cSld>
  <p:clrMap bg1="lt1" tx1="dk1" bg2="lt2" tx2="dk2" accent1="accent1" accent2="accent2" accent3="accent3" accent4="accent4" accent5="accent5" accent6="accent6" hlink="hlink" folHlink="folHlink"/>
  <p:sldLayoutIdLst>
    <p:sldLayoutId id="2147485246" r:id="rId1"/>
    <p:sldLayoutId id="2147485247" r:id="rId2"/>
    <p:sldLayoutId id="2147485248" r:id="rId3"/>
    <p:sldLayoutId id="2147485249" r:id="rId4"/>
    <p:sldLayoutId id="2147485250" r:id="rId5"/>
    <p:sldLayoutId id="2147485251" r:id="rId6"/>
    <p:sldLayoutId id="2147485252" r:id="rId7"/>
    <p:sldLayoutId id="2147485253" r:id="rId8"/>
    <p:sldLayoutId id="2147485254" r:id="rId9"/>
    <p:sldLayoutId id="2147485255" r:id="rId10"/>
    <p:sldLayoutId id="2147485256" r:id="rId11"/>
  </p:sldLayoutIdLst>
  <p:transition>
    <p:wipe dir="r"/>
  </p:transition>
  <p:hf hdr="0" dt="0"/>
  <p:txStyles>
    <p:titleStyle>
      <a:lvl1pPr algn="l" rtl="0" eaLnBrk="0" fontAlgn="base" hangingPunct="0">
        <a:lnSpc>
          <a:spcPct val="85000"/>
        </a:lnSpc>
        <a:spcBef>
          <a:spcPct val="0"/>
        </a:spcBef>
        <a:spcAft>
          <a:spcPct val="0"/>
        </a:spcAft>
        <a:defRPr sz="32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5pPr>
      <a:lvl6pPr marL="457146"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6pPr>
      <a:lvl7pPr marL="914293"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7pPr>
      <a:lvl8pPr marL="1371440"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8pPr>
      <a:lvl9pPr marL="1828586"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9pPr>
    </p:titleStyle>
    <p:bodyStyle>
      <a:lvl1pPr marL="341313" indent="-341313" algn="l" rtl="0" eaLnBrk="0" fontAlgn="base" hangingPunct="0">
        <a:lnSpc>
          <a:spcPct val="90000"/>
        </a:lnSpc>
        <a:spcBef>
          <a:spcPct val="50000"/>
        </a:spcBef>
        <a:spcAft>
          <a:spcPct val="0"/>
        </a:spcAft>
        <a:buSzPct val="25000"/>
        <a:buFont typeface="Arial" charset="0"/>
        <a:defRPr sz="2200" b="1">
          <a:solidFill>
            <a:schemeClr val="tx1"/>
          </a:solidFill>
          <a:latin typeface="+mn-lt"/>
          <a:ea typeface="+mn-ea"/>
          <a:cs typeface="+mn-cs"/>
        </a:defRPr>
      </a:lvl1pPr>
      <a:lvl2pPr marL="176213" indent="-174625" algn="l" rtl="0" eaLnBrk="0" fontAlgn="base" hangingPunct="0">
        <a:lnSpc>
          <a:spcPct val="90000"/>
        </a:lnSpc>
        <a:spcBef>
          <a:spcPct val="25000"/>
        </a:spcBef>
        <a:spcAft>
          <a:spcPct val="15000"/>
        </a:spcAft>
        <a:buChar char="•"/>
        <a:defRPr sz="2200">
          <a:solidFill>
            <a:schemeClr val="tx1"/>
          </a:solidFill>
          <a:latin typeface="+mn-lt"/>
          <a:ea typeface="+mn-ea"/>
          <a:cs typeface="+mn-cs"/>
        </a:defRPr>
      </a:lvl2pPr>
      <a:lvl3pPr marL="512763" indent="-220663" algn="l" rtl="0" eaLnBrk="0" fontAlgn="base" hangingPunct="0">
        <a:lnSpc>
          <a:spcPct val="90000"/>
        </a:lnSpc>
        <a:spcBef>
          <a:spcPct val="15000"/>
        </a:spcBef>
        <a:spcAft>
          <a:spcPct val="15000"/>
        </a:spcAft>
        <a:buFont typeface="Arial" charset="0"/>
        <a:buChar char="–"/>
        <a:defRPr sz="2000">
          <a:solidFill>
            <a:schemeClr val="tx1"/>
          </a:solidFill>
          <a:latin typeface="+mn-lt"/>
          <a:ea typeface="+mn-ea"/>
          <a:cs typeface="+mn-cs"/>
        </a:defRPr>
      </a:lvl3pPr>
      <a:lvl4pPr marL="803275" indent="-174625" algn="l" rtl="0" eaLnBrk="0" fontAlgn="base" hangingPunct="0">
        <a:lnSpc>
          <a:spcPct val="90000"/>
        </a:lnSpc>
        <a:spcBef>
          <a:spcPct val="15000"/>
        </a:spcBef>
        <a:spcAft>
          <a:spcPct val="15000"/>
        </a:spcAft>
        <a:buChar char="•"/>
        <a:defRPr>
          <a:solidFill>
            <a:schemeClr val="tx1"/>
          </a:solidFill>
          <a:latin typeface="+mn-lt"/>
          <a:ea typeface="+mn-ea"/>
          <a:cs typeface="+mn-cs"/>
        </a:defRPr>
      </a:lvl4pPr>
      <a:lvl5pPr marL="1431925" indent="-174625" algn="l" rtl="0" eaLnBrk="0" fontAlgn="base" hangingPunct="0">
        <a:lnSpc>
          <a:spcPct val="90000"/>
        </a:lnSpc>
        <a:spcBef>
          <a:spcPct val="0"/>
        </a:spcBef>
        <a:spcAft>
          <a:spcPct val="0"/>
        </a:spcAft>
        <a:buChar char="•"/>
        <a:defRPr sz="1600" b="1">
          <a:solidFill>
            <a:srgbClr val="0082AA"/>
          </a:solidFill>
          <a:latin typeface="+mn-lt"/>
          <a:ea typeface="+mn-ea"/>
          <a:cs typeface="+mn-cs"/>
        </a:defRPr>
      </a:lvl5pPr>
      <a:lvl6pPr marL="1890492" indent="-17619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639" indent="-17619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4785" indent="-17619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1931" indent="-17619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1142338" y="376439"/>
            <a:ext cx="7239000" cy="43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endParaRPr lang="en-US" dirty="0" smtClean="0"/>
          </a:p>
        </p:txBody>
      </p:sp>
      <p:sp>
        <p:nvSpPr>
          <p:cNvPr id="1027" name="Rectangle 3"/>
          <p:cNvSpPr>
            <a:spLocks noGrp="1" noChangeArrowheads="1"/>
          </p:cNvSpPr>
          <p:nvPr>
            <p:ph type="body" idx="1"/>
          </p:nvPr>
        </p:nvSpPr>
        <p:spPr bwMode="black">
          <a:xfrm>
            <a:off x="1142338" y="1163546"/>
            <a:ext cx="7239000" cy="170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smtClean="0"/>
          </a:p>
        </p:txBody>
      </p:sp>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8256" y="267420"/>
            <a:ext cx="554303" cy="577972"/>
          </a:xfrm>
          <a:prstGeom prst="rect">
            <a:avLst/>
          </a:prstGeom>
        </p:spPr>
      </p:pic>
      <p:sp>
        <p:nvSpPr>
          <p:cNvPr id="5" name="Text Box 8"/>
          <p:cNvSpPr txBox="1">
            <a:spLocks noChangeArrowheads="1"/>
          </p:cNvSpPr>
          <p:nvPr userDrawn="1"/>
        </p:nvSpPr>
        <p:spPr bwMode="white">
          <a:xfrm>
            <a:off x="7109010" y="6692581"/>
            <a:ext cx="1981200"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37931725" indent="-37474525" eaLnBrk="0" hangingPunct="0">
              <a:spcBef>
                <a:spcPct val="50000"/>
              </a:spcBef>
              <a:defRPr>
                <a:solidFill>
                  <a:schemeClr val="tx1"/>
                </a:solidFill>
                <a:latin typeface="Arial" charset="0"/>
                <a:ea typeface="Arial Unicode MS" pitchFamily="34" charset="-128"/>
                <a:cs typeface="Arial Unicode MS" pitchFamily="34" charset="-128"/>
              </a:defRPr>
            </a:lvl2pPr>
            <a:lvl3pPr eaLnBrk="0" hangingPunct="0">
              <a:spcBef>
                <a:spcPct val="50000"/>
              </a:spcBef>
              <a:defRPr>
                <a:solidFill>
                  <a:schemeClr val="tx1"/>
                </a:solidFill>
                <a:latin typeface="Arial" charset="0"/>
                <a:ea typeface="Arial Unicode MS" pitchFamily="34" charset="-128"/>
                <a:cs typeface="Arial Unicode MS" pitchFamily="34" charset="-128"/>
              </a:defRPr>
            </a:lvl3pPr>
            <a:lvl4pPr indent="1371600" eaLnBrk="0" hangingPunct="0">
              <a:spcBef>
                <a:spcPct val="50000"/>
              </a:spcBef>
              <a:defRPr>
                <a:solidFill>
                  <a:schemeClr val="tx1"/>
                </a:solidFill>
                <a:latin typeface="Arial" charset="0"/>
                <a:ea typeface="Arial Unicode MS" pitchFamily="34" charset="-128"/>
                <a:cs typeface="Arial Unicode MS" pitchFamily="34" charset="-128"/>
              </a:defRPr>
            </a:lvl4pPr>
            <a:lvl5pPr indent="1828800" eaLnBrk="0" hangingPunct="0">
              <a:spcBef>
                <a:spcPct val="50000"/>
              </a:spcBef>
              <a:defRPr>
                <a:solidFill>
                  <a:schemeClr val="tx1"/>
                </a:solidFill>
                <a:latin typeface="Arial" charset="0"/>
                <a:ea typeface="Arial Unicode MS" pitchFamily="34" charset="-128"/>
                <a:cs typeface="Arial Unicode MS" pitchFamily="34" charset="-128"/>
              </a:defRPr>
            </a:lvl5pPr>
            <a:lvl6pPr marL="4572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9144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13716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18288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B1189223-433F-4162-9DA0-23EB67643124}" type="slidenum">
              <a:rPr lang="en-US" sz="900" smtClean="0">
                <a:solidFill>
                  <a:srgbClr val="FFFFFF">
                    <a:lumMod val="65000"/>
                  </a:srgbClr>
                </a:solidFill>
              </a:rPr>
              <a:pPr algn="r" eaLnBrk="1" hangingPunct="1">
                <a:spcBef>
                  <a:spcPct val="0"/>
                </a:spcBef>
                <a:defRPr/>
              </a:pPr>
              <a:t>‹#›</a:t>
            </a:fld>
            <a:endParaRPr lang="en-US" sz="900" dirty="0" smtClean="0">
              <a:solidFill>
                <a:srgbClr val="FFFFFF">
                  <a:lumMod val="65000"/>
                </a:srgbClr>
              </a:solidFill>
            </a:endParaRPr>
          </a:p>
        </p:txBody>
      </p:sp>
    </p:spTree>
    <p:extLst>
      <p:ext uri="{BB962C8B-B14F-4D97-AF65-F5344CB8AC3E}">
        <p14:creationId xmlns:p14="http://schemas.microsoft.com/office/powerpoint/2010/main" val="1052059877"/>
      </p:ext>
    </p:extLst>
  </p:cSld>
  <p:clrMap bg1="lt1" tx1="dk1" bg2="lt2" tx2="dk2" accent1="accent1" accent2="accent2" accent3="accent3" accent4="accent4" accent5="accent5" accent6="accent6" hlink="hlink" folHlink="folHlink"/>
  <p:sldLayoutIdLst>
    <p:sldLayoutId id="2147485258" r:id="rId1"/>
    <p:sldLayoutId id="2147485259" r:id="rId2"/>
    <p:sldLayoutId id="2147485260" r:id="rId3"/>
    <p:sldLayoutId id="2147485261" r:id="rId4"/>
    <p:sldLayoutId id="2147485262" r:id="rId5"/>
    <p:sldLayoutId id="2147485263" r:id="rId6"/>
    <p:sldLayoutId id="2147485264" r:id="rId7"/>
    <p:sldLayoutId id="2147485265" r:id="rId8"/>
    <p:sldLayoutId id="2147485266" r:id="rId9"/>
    <p:sldLayoutId id="2147485267" r:id="rId10"/>
    <p:sldLayoutId id="2147485268" r:id="rId11"/>
    <p:sldLayoutId id="2147485269" r:id="rId12"/>
  </p:sldLayoutIdLst>
  <p:transition>
    <p:wipe dir="r"/>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33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5pPr>
      <a:lvl6pPr marL="461460"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6pPr>
      <a:lvl7pPr marL="922922"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7pPr>
      <a:lvl8pPr marL="1384379"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8pPr>
      <a:lvl9pPr marL="1845840"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9pPr>
    </p:titleStyle>
    <p:bodyStyle>
      <a:lvl1pPr marL="344535" indent="-344535" algn="l" rtl="0" eaLnBrk="0" fontAlgn="base" hangingPunct="0">
        <a:lnSpc>
          <a:spcPct val="90000"/>
        </a:lnSpc>
        <a:spcBef>
          <a:spcPct val="50000"/>
        </a:spcBef>
        <a:spcAft>
          <a:spcPct val="0"/>
        </a:spcAft>
        <a:buSzPct val="25000"/>
        <a:buFont typeface="Arial" charset="0"/>
        <a:defRPr sz="2300" b="1">
          <a:solidFill>
            <a:schemeClr val="tx1"/>
          </a:solidFill>
          <a:latin typeface="+mn-lt"/>
          <a:ea typeface="+mn-ea"/>
          <a:cs typeface="+mn-cs"/>
        </a:defRPr>
      </a:lvl1pPr>
      <a:lvl2pPr marL="177875" indent="-176273" algn="l" rtl="0" eaLnBrk="0" fontAlgn="base" hangingPunct="0">
        <a:lnSpc>
          <a:spcPct val="90000"/>
        </a:lnSpc>
        <a:spcBef>
          <a:spcPct val="25000"/>
        </a:spcBef>
        <a:spcAft>
          <a:spcPct val="15000"/>
        </a:spcAft>
        <a:buChar char="•"/>
        <a:defRPr sz="2300">
          <a:solidFill>
            <a:schemeClr val="tx1"/>
          </a:solidFill>
          <a:latin typeface="+mn-lt"/>
          <a:ea typeface="+mn-ea"/>
          <a:cs typeface="+mn-cs"/>
        </a:defRPr>
      </a:lvl2pPr>
      <a:lvl3pPr marL="517602" indent="-222746" algn="l" rtl="0" eaLnBrk="0" fontAlgn="base" hangingPunct="0">
        <a:lnSpc>
          <a:spcPct val="90000"/>
        </a:lnSpc>
        <a:spcBef>
          <a:spcPct val="15000"/>
        </a:spcBef>
        <a:spcAft>
          <a:spcPct val="15000"/>
        </a:spcAft>
        <a:buFont typeface="Arial" charset="0"/>
        <a:buChar char="–"/>
        <a:defRPr sz="2000">
          <a:solidFill>
            <a:schemeClr val="tx1"/>
          </a:solidFill>
          <a:latin typeface="+mn-lt"/>
          <a:ea typeface="+mn-ea"/>
          <a:cs typeface="+mn-cs"/>
        </a:defRPr>
      </a:lvl3pPr>
      <a:lvl4pPr marL="810855" indent="-176273" algn="l" rtl="0" eaLnBrk="0" fontAlgn="base" hangingPunct="0">
        <a:lnSpc>
          <a:spcPct val="90000"/>
        </a:lnSpc>
        <a:spcBef>
          <a:spcPct val="15000"/>
        </a:spcBef>
        <a:spcAft>
          <a:spcPct val="15000"/>
        </a:spcAft>
        <a:buChar char="•"/>
        <a:defRPr>
          <a:solidFill>
            <a:schemeClr val="tx1"/>
          </a:solidFill>
          <a:latin typeface="+mn-lt"/>
          <a:ea typeface="+mn-ea"/>
          <a:cs typeface="+mn-cs"/>
        </a:defRPr>
      </a:lvl4pPr>
      <a:lvl5pPr marL="1445437" indent="-176273" algn="l" rtl="0" eaLnBrk="0" fontAlgn="base" hangingPunct="0">
        <a:lnSpc>
          <a:spcPct val="90000"/>
        </a:lnSpc>
        <a:spcBef>
          <a:spcPct val="0"/>
        </a:spcBef>
        <a:spcAft>
          <a:spcPct val="0"/>
        </a:spcAft>
        <a:buChar char="•"/>
        <a:defRPr sz="1600" b="1">
          <a:solidFill>
            <a:srgbClr val="0082AA"/>
          </a:solidFill>
          <a:latin typeface="+mn-lt"/>
          <a:ea typeface="+mn-ea"/>
          <a:cs typeface="+mn-cs"/>
        </a:defRPr>
      </a:lvl5pPr>
      <a:lvl6pPr marL="1908331" indent="-177856" algn="l" rtl="0" eaLnBrk="0" fontAlgn="base" hangingPunct="0">
        <a:lnSpc>
          <a:spcPct val="90000"/>
        </a:lnSpc>
        <a:spcBef>
          <a:spcPct val="0"/>
        </a:spcBef>
        <a:spcAft>
          <a:spcPct val="0"/>
        </a:spcAft>
        <a:buChar char="•"/>
        <a:defRPr sz="2300" b="1">
          <a:solidFill>
            <a:srgbClr val="0082AA"/>
          </a:solidFill>
          <a:latin typeface="+mn-lt"/>
          <a:ea typeface="+mn-ea"/>
          <a:cs typeface="+mn-cs"/>
        </a:defRPr>
      </a:lvl6pPr>
      <a:lvl7pPr marL="2369792" indent="-177856" algn="l" rtl="0" eaLnBrk="0" fontAlgn="base" hangingPunct="0">
        <a:lnSpc>
          <a:spcPct val="90000"/>
        </a:lnSpc>
        <a:spcBef>
          <a:spcPct val="0"/>
        </a:spcBef>
        <a:spcAft>
          <a:spcPct val="0"/>
        </a:spcAft>
        <a:buChar char="•"/>
        <a:defRPr sz="2300" b="1">
          <a:solidFill>
            <a:srgbClr val="0082AA"/>
          </a:solidFill>
          <a:latin typeface="+mn-lt"/>
          <a:ea typeface="+mn-ea"/>
          <a:cs typeface="+mn-cs"/>
        </a:defRPr>
      </a:lvl7pPr>
      <a:lvl8pPr marL="2831251" indent="-177856" algn="l" rtl="0" eaLnBrk="0" fontAlgn="base" hangingPunct="0">
        <a:lnSpc>
          <a:spcPct val="90000"/>
        </a:lnSpc>
        <a:spcBef>
          <a:spcPct val="0"/>
        </a:spcBef>
        <a:spcAft>
          <a:spcPct val="0"/>
        </a:spcAft>
        <a:buChar char="•"/>
        <a:defRPr sz="2300" b="1">
          <a:solidFill>
            <a:srgbClr val="0082AA"/>
          </a:solidFill>
          <a:latin typeface="+mn-lt"/>
          <a:ea typeface="+mn-ea"/>
          <a:cs typeface="+mn-cs"/>
        </a:defRPr>
      </a:lvl8pPr>
      <a:lvl9pPr marL="3292707" indent="-177856" algn="l" rtl="0" eaLnBrk="0" fontAlgn="base" hangingPunct="0">
        <a:lnSpc>
          <a:spcPct val="90000"/>
        </a:lnSpc>
        <a:spcBef>
          <a:spcPct val="0"/>
        </a:spcBef>
        <a:spcAft>
          <a:spcPct val="0"/>
        </a:spcAft>
        <a:buChar char="•"/>
        <a:defRPr sz="2300" b="1">
          <a:solidFill>
            <a:srgbClr val="0082AA"/>
          </a:solidFill>
          <a:latin typeface="+mn-lt"/>
          <a:ea typeface="+mn-ea"/>
          <a:cs typeface="+mn-cs"/>
        </a:defRPr>
      </a:lvl9pPr>
    </p:bodyStyle>
    <p:otherStyle>
      <a:defPPr>
        <a:defRPr lang="en-US"/>
      </a:defPPr>
      <a:lvl1pPr marL="0" algn="l" defTabSz="922922" rtl="0" eaLnBrk="1" latinLnBrk="0" hangingPunct="1">
        <a:defRPr sz="1800" kern="1200">
          <a:solidFill>
            <a:schemeClr val="tx1"/>
          </a:solidFill>
          <a:latin typeface="+mn-lt"/>
          <a:ea typeface="+mn-ea"/>
          <a:cs typeface="+mn-cs"/>
        </a:defRPr>
      </a:lvl1pPr>
      <a:lvl2pPr marL="461460" algn="l" defTabSz="922922" rtl="0" eaLnBrk="1" latinLnBrk="0" hangingPunct="1">
        <a:defRPr sz="1800" kern="1200">
          <a:solidFill>
            <a:schemeClr val="tx1"/>
          </a:solidFill>
          <a:latin typeface="+mn-lt"/>
          <a:ea typeface="+mn-ea"/>
          <a:cs typeface="+mn-cs"/>
        </a:defRPr>
      </a:lvl2pPr>
      <a:lvl3pPr marL="922922" algn="l" defTabSz="922922" rtl="0" eaLnBrk="1" latinLnBrk="0" hangingPunct="1">
        <a:defRPr sz="1800" kern="1200">
          <a:solidFill>
            <a:schemeClr val="tx1"/>
          </a:solidFill>
          <a:latin typeface="+mn-lt"/>
          <a:ea typeface="+mn-ea"/>
          <a:cs typeface="+mn-cs"/>
        </a:defRPr>
      </a:lvl3pPr>
      <a:lvl4pPr marL="1384379" algn="l" defTabSz="922922" rtl="0" eaLnBrk="1" latinLnBrk="0" hangingPunct="1">
        <a:defRPr sz="1800" kern="1200">
          <a:solidFill>
            <a:schemeClr val="tx1"/>
          </a:solidFill>
          <a:latin typeface="+mn-lt"/>
          <a:ea typeface="+mn-ea"/>
          <a:cs typeface="+mn-cs"/>
        </a:defRPr>
      </a:lvl4pPr>
      <a:lvl5pPr marL="1845840" algn="l" defTabSz="922922" rtl="0" eaLnBrk="1" latinLnBrk="0" hangingPunct="1">
        <a:defRPr sz="1800" kern="1200">
          <a:solidFill>
            <a:schemeClr val="tx1"/>
          </a:solidFill>
          <a:latin typeface="+mn-lt"/>
          <a:ea typeface="+mn-ea"/>
          <a:cs typeface="+mn-cs"/>
        </a:defRPr>
      </a:lvl5pPr>
      <a:lvl6pPr marL="2307299" algn="l" defTabSz="922922" rtl="0" eaLnBrk="1" latinLnBrk="0" hangingPunct="1">
        <a:defRPr sz="1800" kern="1200">
          <a:solidFill>
            <a:schemeClr val="tx1"/>
          </a:solidFill>
          <a:latin typeface="+mn-lt"/>
          <a:ea typeface="+mn-ea"/>
          <a:cs typeface="+mn-cs"/>
        </a:defRPr>
      </a:lvl6pPr>
      <a:lvl7pPr marL="2768759" algn="l" defTabSz="922922" rtl="0" eaLnBrk="1" latinLnBrk="0" hangingPunct="1">
        <a:defRPr sz="1800" kern="1200">
          <a:solidFill>
            <a:schemeClr val="tx1"/>
          </a:solidFill>
          <a:latin typeface="+mn-lt"/>
          <a:ea typeface="+mn-ea"/>
          <a:cs typeface="+mn-cs"/>
        </a:defRPr>
      </a:lvl7pPr>
      <a:lvl8pPr marL="3230219" algn="l" defTabSz="922922" rtl="0" eaLnBrk="1" latinLnBrk="0" hangingPunct="1">
        <a:defRPr sz="1800" kern="1200">
          <a:solidFill>
            <a:schemeClr val="tx1"/>
          </a:solidFill>
          <a:latin typeface="+mn-lt"/>
          <a:ea typeface="+mn-ea"/>
          <a:cs typeface="+mn-cs"/>
        </a:defRPr>
      </a:lvl8pPr>
      <a:lvl9pPr marL="3691680" algn="l" defTabSz="922922"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black">
          <a:xfrm>
            <a:off x="1219200" y="457200"/>
            <a:ext cx="7239000" cy="50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3075" name="Rectangle 3"/>
          <p:cNvSpPr>
            <a:spLocks noGrp="1" noChangeArrowheads="1"/>
          </p:cNvSpPr>
          <p:nvPr>
            <p:ph type="body" idx="1"/>
          </p:nvPr>
        </p:nvSpPr>
        <p:spPr bwMode="black">
          <a:xfrm>
            <a:off x="1219200" y="1219200"/>
            <a:ext cx="7239000" cy="14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extBox 1"/>
          <p:cNvSpPr txBox="1"/>
          <p:nvPr userDrawn="1"/>
        </p:nvSpPr>
        <p:spPr>
          <a:xfrm>
            <a:off x="8701644" y="6581001"/>
            <a:ext cx="518556" cy="276999"/>
          </a:xfrm>
          <a:prstGeom prst="rect">
            <a:avLst/>
          </a:prstGeom>
          <a:noFill/>
        </p:spPr>
        <p:txBody>
          <a:bodyPr wrap="square" rtlCol="0">
            <a:spAutoFit/>
          </a:bodyPr>
          <a:lstStyle/>
          <a:p>
            <a:pPr>
              <a:lnSpc>
                <a:spcPct val="100000"/>
              </a:lnSpc>
              <a:spcBef>
                <a:spcPct val="0"/>
              </a:spcBef>
            </a:pPr>
            <a:fld id="{F0AC7498-E709-4BEE-A1C1-492B19CAA3EC}" type="slidenum">
              <a:rPr lang="en-US" sz="1200" smtClean="0">
                <a:solidFill>
                  <a:srgbClr val="0082AA"/>
                </a:solidFill>
                <a:ea typeface="ヒラギノ角ゴ Pro W3" pitchFamily="-65" charset="-128"/>
                <a:cs typeface="Arial Unicode MS"/>
              </a:rPr>
              <a:pPr>
                <a:lnSpc>
                  <a:spcPct val="100000"/>
                </a:lnSpc>
                <a:spcBef>
                  <a:spcPct val="0"/>
                </a:spcBef>
              </a:pPr>
              <a:t>‹#›</a:t>
            </a:fld>
            <a:endParaRPr lang="en-US" sz="1800" dirty="0">
              <a:solidFill>
                <a:srgbClr val="0082AA"/>
              </a:solidFill>
              <a:ea typeface="ヒラギノ角ゴ Pro W3" pitchFamily="-65" charset="-128"/>
              <a:cs typeface="Arial Unicode MS"/>
            </a:endParaRPr>
          </a:p>
        </p:txBody>
      </p:sp>
    </p:spTree>
    <p:extLst>
      <p:ext uri="{BB962C8B-B14F-4D97-AF65-F5344CB8AC3E}">
        <p14:creationId xmlns:p14="http://schemas.microsoft.com/office/powerpoint/2010/main" val="2081670486"/>
      </p:ext>
    </p:extLst>
  </p:cSld>
  <p:clrMap bg1="lt1" tx1="dk1" bg2="lt2" tx2="dk2" accent1="accent1" accent2="accent2" accent3="accent3" accent4="accent4" accent5="accent5" accent6="accent6" hlink="hlink" folHlink="folHlink"/>
  <p:sldLayoutIdLst>
    <p:sldLayoutId id="2147485271" r:id="rId1"/>
    <p:sldLayoutId id="2147485272" r:id="rId2"/>
    <p:sldLayoutId id="2147485273" r:id="rId3"/>
    <p:sldLayoutId id="2147485274" r:id="rId4"/>
    <p:sldLayoutId id="2147485275" r:id="rId5"/>
    <p:sldLayoutId id="2147485276" r:id="rId6"/>
    <p:sldLayoutId id="2147485277" r:id="rId7"/>
    <p:sldLayoutId id="2147485278" r:id="rId8"/>
    <p:sldLayoutId id="2147485279" r:id="rId9"/>
    <p:sldLayoutId id="2147485280" r:id="rId10"/>
    <p:sldLayoutId id="2147485281" r:id="rId11"/>
    <p:sldLayoutId id="2147485282" r:id="rId12"/>
  </p:sldLayoutIdLst>
  <p:transition>
    <p:wipe dir="r"/>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5pPr>
      <a:lvl6pPr marL="457070"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6pPr>
      <a:lvl7pPr marL="914139"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7pPr>
      <a:lvl8pPr marL="1371208"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8pPr>
      <a:lvl9pPr marL="1828278"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9pPr>
    </p:titleStyle>
    <p:bodyStyle>
      <a:lvl1pPr marL="342802" indent="-342802" algn="l" rtl="0" eaLnBrk="0" fontAlgn="base" hangingPunct="0">
        <a:lnSpc>
          <a:spcPct val="90000"/>
        </a:lnSpc>
        <a:spcBef>
          <a:spcPct val="50000"/>
        </a:spcBef>
        <a:spcAft>
          <a:spcPct val="0"/>
        </a:spcAft>
        <a:buSzPct val="25000"/>
        <a:buFont typeface="Arial" charset="0"/>
        <a:defRPr sz="2200" b="1">
          <a:solidFill>
            <a:srgbClr val="0082AA"/>
          </a:solidFill>
          <a:latin typeface="+mn-lt"/>
          <a:ea typeface="+mn-ea"/>
          <a:cs typeface="+mn-cs"/>
        </a:defRPr>
      </a:lvl1pPr>
      <a:lvl2pPr marL="177750" indent="-176163"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14204" indent="-222186" algn="l" rtl="0" eaLnBrk="0" fontAlgn="base" hangingPunct="0">
        <a:lnSpc>
          <a:spcPct val="90000"/>
        </a:lnSpc>
        <a:spcBef>
          <a:spcPct val="15000"/>
        </a:spcBef>
        <a:spcAft>
          <a:spcPct val="15000"/>
        </a:spcAft>
        <a:buFont typeface="Arial" charset="0"/>
        <a:buChar char="–"/>
        <a:defRPr sz="2000">
          <a:solidFill>
            <a:srgbClr val="0082AA"/>
          </a:solidFill>
          <a:latin typeface="+mn-lt"/>
          <a:ea typeface="+mn-ea"/>
          <a:cs typeface="+mn-cs"/>
        </a:defRPr>
      </a:lvl3pPr>
      <a:lvl4pPr marL="804633" indent="-17616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104" indent="-17616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174" indent="-17616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243" indent="-17616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4313" indent="-17616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1382" indent="-17616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139" rtl="0" eaLnBrk="1" latinLnBrk="0" hangingPunct="1">
        <a:defRPr sz="1800" kern="1200">
          <a:solidFill>
            <a:schemeClr val="tx1"/>
          </a:solidFill>
          <a:latin typeface="+mn-lt"/>
          <a:ea typeface="+mn-ea"/>
          <a:cs typeface="+mn-cs"/>
        </a:defRPr>
      </a:lvl1pPr>
      <a:lvl2pPr marL="457070" algn="l" defTabSz="914139" rtl="0" eaLnBrk="1" latinLnBrk="0" hangingPunct="1">
        <a:defRPr sz="1800" kern="1200">
          <a:solidFill>
            <a:schemeClr val="tx1"/>
          </a:solidFill>
          <a:latin typeface="+mn-lt"/>
          <a:ea typeface="+mn-ea"/>
          <a:cs typeface="+mn-cs"/>
        </a:defRPr>
      </a:lvl2pPr>
      <a:lvl3pPr marL="914139" algn="l" defTabSz="914139" rtl="0" eaLnBrk="1" latinLnBrk="0" hangingPunct="1">
        <a:defRPr sz="1800" kern="1200">
          <a:solidFill>
            <a:schemeClr val="tx1"/>
          </a:solidFill>
          <a:latin typeface="+mn-lt"/>
          <a:ea typeface="+mn-ea"/>
          <a:cs typeface="+mn-cs"/>
        </a:defRPr>
      </a:lvl3pPr>
      <a:lvl4pPr marL="1371208" algn="l" defTabSz="914139" rtl="0" eaLnBrk="1" latinLnBrk="0" hangingPunct="1">
        <a:defRPr sz="1800" kern="1200">
          <a:solidFill>
            <a:schemeClr val="tx1"/>
          </a:solidFill>
          <a:latin typeface="+mn-lt"/>
          <a:ea typeface="+mn-ea"/>
          <a:cs typeface="+mn-cs"/>
        </a:defRPr>
      </a:lvl4pPr>
      <a:lvl5pPr marL="1828278" algn="l" defTabSz="914139" rtl="0" eaLnBrk="1" latinLnBrk="0" hangingPunct="1">
        <a:defRPr sz="1800" kern="1200">
          <a:solidFill>
            <a:schemeClr val="tx1"/>
          </a:solidFill>
          <a:latin typeface="+mn-lt"/>
          <a:ea typeface="+mn-ea"/>
          <a:cs typeface="+mn-cs"/>
        </a:defRPr>
      </a:lvl5pPr>
      <a:lvl6pPr marL="2285348" algn="l" defTabSz="914139" rtl="0" eaLnBrk="1" latinLnBrk="0" hangingPunct="1">
        <a:defRPr sz="1800" kern="1200">
          <a:solidFill>
            <a:schemeClr val="tx1"/>
          </a:solidFill>
          <a:latin typeface="+mn-lt"/>
          <a:ea typeface="+mn-ea"/>
          <a:cs typeface="+mn-cs"/>
        </a:defRPr>
      </a:lvl6pPr>
      <a:lvl7pPr marL="2742417" algn="l" defTabSz="914139" rtl="0" eaLnBrk="1" latinLnBrk="0" hangingPunct="1">
        <a:defRPr sz="1800" kern="1200">
          <a:solidFill>
            <a:schemeClr val="tx1"/>
          </a:solidFill>
          <a:latin typeface="+mn-lt"/>
          <a:ea typeface="+mn-ea"/>
          <a:cs typeface="+mn-cs"/>
        </a:defRPr>
      </a:lvl7pPr>
      <a:lvl8pPr marL="3199487" algn="l" defTabSz="914139" rtl="0" eaLnBrk="1" latinLnBrk="0" hangingPunct="1">
        <a:defRPr sz="1800" kern="1200">
          <a:solidFill>
            <a:schemeClr val="tx1"/>
          </a:solidFill>
          <a:latin typeface="+mn-lt"/>
          <a:ea typeface="+mn-ea"/>
          <a:cs typeface="+mn-cs"/>
        </a:defRPr>
      </a:lvl8pPr>
      <a:lvl9pPr marL="3656556" algn="l" defTabSz="914139"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black">
          <a:xfrm>
            <a:off x="1219200" y="457200"/>
            <a:ext cx="7239000" cy="50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3075" name="Rectangle 3"/>
          <p:cNvSpPr>
            <a:spLocks noGrp="1" noChangeArrowheads="1"/>
          </p:cNvSpPr>
          <p:nvPr>
            <p:ph type="body" idx="1"/>
          </p:nvPr>
        </p:nvSpPr>
        <p:spPr bwMode="black">
          <a:xfrm>
            <a:off x="1219200" y="1219200"/>
            <a:ext cx="7239000" cy="14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extBox 1"/>
          <p:cNvSpPr txBox="1"/>
          <p:nvPr userDrawn="1"/>
        </p:nvSpPr>
        <p:spPr>
          <a:xfrm>
            <a:off x="8701644" y="6581001"/>
            <a:ext cx="518556" cy="276999"/>
          </a:xfrm>
          <a:prstGeom prst="rect">
            <a:avLst/>
          </a:prstGeom>
          <a:noFill/>
        </p:spPr>
        <p:txBody>
          <a:bodyPr wrap="square" rtlCol="0">
            <a:spAutoFit/>
          </a:bodyPr>
          <a:lstStyle/>
          <a:p>
            <a:pPr>
              <a:lnSpc>
                <a:spcPct val="100000"/>
              </a:lnSpc>
              <a:spcBef>
                <a:spcPct val="0"/>
              </a:spcBef>
            </a:pPr>
            <a:fld id="{F0AC7498-E709-4BEE-A1C1-492B19CAA3EC}" type="slidenum">
              <a:rPr lang="en-US" sz="1200" smtClean="0">
                <a:solidFill>
                  <a:srgbClr val="0082AA"/>
                </a:solidFill>
                <a:ea typeface="ヒラギノ角ゴ Pro W3" pitchFamily="-65" charset="-128"/>
                <a:cs typeface="Arial Unicode MS"/>
              </a:rPr>
              <a:pPr>
                <a:lnSpc>
                  <a:spcPct val="100000"/>
                </a:lnSpc>
                <a:spcBef>
                  <a:spcPct val="0"/>
                </a:spcBef>
              </a:pPr>
              <a:t>‹#›</a:t>
            </a:fld>
            <a:endParaRPr lang="en-US" sz="1800" dirty="0">
              <a:solidFill>
                <a:srgbClr val="0082AA"/>
              </a:solidFill>
              <a:ea typeface="ヒラギノ角ゴ Pro W3" pitchFamily="-65" charset="-128"/>
              <a:cs typeface="Arial Unicode MS"/>
            </a:endParaRPr>
          </a:p>
        </p:txBody>
      </p:sp>
    </p:spTree>
    <p:extLst>
      <p:ext uri="{BB962C8B-B14F-4D97-AF65-F5344CB8AC3E}">
        <p14:creationId xmlns:p14="http://schemas.microsoft.com/office/powerpoint/2010/main" val="2045641415"/>
      </p:ext>
    </p:extLst>
  </p:cSld>
  <p:clrMap bg1="lt1" tx1="dk1" bg2="lt2" tx2="dk2" accent1="accent1" accent2="accent2" accent3="accent3" accent4="accent4" accent5="accent5" accent6="accent6" hlink="hlink" folHlink="folHlink"/>
  <p:sldLayoutIdLst>
    <p:sldLayoutId id="2147485284" r:id="rId1"/>
    <p:sldLayoutId id="2147485285" r:id="rId2"/>
    <p:sldLayoutId id="2147485286" r:id="rId3"/>
    <p:sldLayoutId id="2147485287" r:id="rId4"/>
    <p:sldLayoutId id="2147485288" r:id="rId5"/>
    <p:sldLayoutId id="2147485289" r:id="rId6"/>
    <p:sldLayoutId id="2147485290" r:id="rId7"/>
    <p:sldLayoutId id="2147485291" r:id="rId8"/>
    <p:sldLayoutId id="2147485292" r:id="rId9"/>
    <p:sldLayoutId id="2147485293" r:id="rId10"/>
    <p:sldLayoutId id="2147485294" r:id="rId11"/>
    <p:sldLayoutId id="2147485295" r:id="rId12"/>
  </p:sldLayoutIdLst>
  <p:transition>
    <p:wipe dir="r"/>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5pPr>
      <a:lvl6pPr marL="457070"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6pPr>
      <a:lvl7pPr marL="914139"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7pPr>
      <a:lvl8pPr marL="1371208"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8pPr>
      <a:lvl9pPr marL="1828278"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9pPr>
    </p:titleStyle>
    <p:bodyStyle>
      <a:lvl1pPr marL="342802" indent="-342802" algn="l" rtl="0" eaLnBrk="0" fontAlgn="base" hangingPunct="0">
        <a:lnSpc>
          <a:spcPct val="90000"/>
        </a:lnSpc>
        <a:spcBef>
          <a:spcPct val="50000"/>
        </a:spcBef>
        <a:spcAft>
          <a:spcPct val="0"/>
        </a:spcAft>
        <a:buSzPct val="25000"/>
        <a:buFont typeface="Arial" charset="0"/>
        <a:defRPr sz="2200" b="1">
          <a:solidFill>
            <a:srgbClr val="0082AA"/>
          </a:solidFill>
          <a:latin typeface="+mn-lt"/>
          <a:ea typeface="+mn-ea"/>
          <a:cs typeface="+mn-cs"/>
        </a:defRPr>
      </a:lvl1pPr>
      <a:lvl2pPr marL="177750" indent="-176163"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14204" indent="-222186" algn="l" rtl="0" eaLnBrk="0" fontAlgn="base" hangingPunct="0">
        <a:lnSpc>
          <a:spcPct val="90000"/>
        </a:lnSpc>
        <a:spcBef>
          <a:spcPct val="15000"/>
        </a:spcBef>
        <a:spcAft>
          <a:spcPct val="15000"/>
        </a:spcAft>
        <a:buFont typeface="Arial" charset="0"/>
        <a:buChar char="–"/>
        <a:defRPr sz="2000">
          <a:solidFill>
            <a:srgbClr val="0082AA"/>
          </a:solidFill>
          <a:latin typeface="+mn-lt"/>
          <a:ea typeface="+mn-ea"/>
          <a:cs typeface="+mn-cs"/>
        </a:defRPr>
      </a:lvl3pPr>
      <a:lvl4pPr marL="804633" indent="-17616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104" indent="-17616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174" indent="-17616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243" indent="-17616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4313" indent="-17616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1382" indent="-17616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139" rtl="0" eaLnBrk="1" latinLnBrk="0" hangingPunct="1">
        <a:defRPr sz="1800" kern="1200">
          <a:solidFill>
            <a:schemeClr val="tx1"/>
          </a:solidFill>
          <a:latin typeface="+mn-lt"/>
          <a:ea typeface="+mn-ea"/>
          <a:cs typeface="+mn-cs"/>
        </a:defRPr>
      </a:lvl1pPr>
      <a:lvl2pPr marL="457070" algn="l" defTabSz="914139" rtl="0" eaLnBrk="1" latinLnBrk="0" hangingPunct="1">
        <a:defRPr sz="1800" kern="1200">
          <a:solidFill>
            <a:schemeClr val="tx1"/>
          </a:solidFill>
          <a:latin typeface="+mn-lt"/>
          <a:ea typeface="+mn-ea"/>
          <a:cs typeface="+mn-cs"/>
        </a:defRPr>
      </a:lvl2pPr>
      <a:lvl3pPr marL="914139" algn="l" defTabSz="914139" rtl="0" eaLnBrk="1" latinLnBrk="0" hangingPunct="1">
        <a:defRPr sz="1800" kern="1200">
          <a:solidFill>
            <a:schemeClr val="tx1"/>
          </a:solidFill>
          <a:latin typeface="+mn-lt"/>
          <a:ea typeface="+mn-ea"/>
          <a:cs typeface="+mn-cs"/>
        </a:defRPr>
      </a:lvl3pPr>
      <a:lvl4pPr marL="1371208" algn="l" defTabSz="914139" rtl="0" eaLnBrk="1" latinLnBrk="0" hangingPunct="1">
        <a:defRPr sz="1800" kern="1200">
          <a:solidFill>
            <a:schemeClr val="tx1"/>
          </a:solidFill>
          <a:latin typeface="+mn-lt"/>
          <a:ea typeface="+mn-ea"/>
          <a:cs typeface="+mn-cs"/>
        </a:defRPr>
      </a:lvl4pPr>
      <a:lvl5pPr marL="1828278" algn="l" defTabSz="914139" rtl="0" eaLnBrk="1" latinLnBrk="0" hangingPunct="1">
        <a:defRPr sz="1800" kern="1200">
          <a:solidFill>
            <a:schemeClr val="tx1"/>
          </a:solidFill>
          <a:latin typeface="+mn-lt"/>
          <a:ea typeface="+mn-ea"/>
          <a:cs typeface="+mn-cs"/>
        </a:defRPr>
      </a:lvl5pPr>
      <a:lvl6pPr marL="2285348" algn="l" defTabSz="914139" rtl="0" eaLnBrk="1" latinLnBrk="0" hangingPunct="1">
        <a:defRPr sz="1800" kern="1200">
          <a:solidFill>
            <a:schemeClr val="tx1"/>
          </a:solidFill>
          <a:latin typeface="+mn-lt"/>
          <a:ea typeface="+mn-ea"/>
          <a:cs typeface="+mn-cs"/>
        </a:defRPr>
      </a:lvl6pPr>
      <a:lvl7pPr marL="2742417" algn="l" defTabSz="914139" rtl="0" eaLnBrk="1" latinLnBrk="0" hangingPunct="1">
        <a:defRPr sz="1800" kern="1200">
          <a:solidFill>
            <a:schemeClr val="tx1"/>
          </a:solidFill>
          <a:latin typeface="+mn-lt"/>
          <a:ea typeface="+mn-ea"/>
          <a:cs typeface="+mn-cs"/>
        </a:defRPr>
      </a:lvl7pPr>
      <a:lvl8pPr marL="3199487" algn="l" defTabSz="914139" rtl="0" eaLnBrk="1" latinLnBrk="0" hangingPunct="1">
        <a:defRPr sz="1800" kern="1200">
          <a:solidFill>
            <a:schemeClr val="tx1"/>
          </a:solidFill>
          <a:latin typeface="+mn-lt"/>
          <a:ea typeface="+mn-ea"/>
          <a:cs typeface="+mn-cs"/>
        </a:defRPr>
      </a:lvl8pPr>
      <a:lvl9pPr marL="3656556" algn="l" defTabSz="914139"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black">
          <a:xfrm>
            <a:off x="1524000" y="1336675"/>
            <a:ext cx="7239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3075" name="Rectangle 3"/>
          <p:cNvSpPr>
            <a:spLocks noGrp="1" noChangeArrowheads="1"/>
          </p:cNvSpPr>
          <p:nvPr>
            <p:ph type="body" idx="1"/>
          </p:nvPr>
        </p:nvSpPr>
        <p:spPr bwMode="black">
          <a:xfrm>
            <a:off x="1524000" y="2133600"/>
            <a:ext cx="7239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791330404"/>
      </p:ext>
    </p:extLst>
  </p:cSld>
  <p:clrMap bg1="lt1" tx1="dk1" bg2="lt2" tx2="dk2" accent1="accent1" accent2="accent2" accent3="accent3" accent4="accent4" accent5="accent5" accent6="accent6" hlink="hlink" folHlink="folHlink"/>
  <p:sldLayoutIdLst>
    <p:sldLayoutId id="2147485297" r:id="rId1"/>
    <p:sldLayoutId id="2147485298" r:id="rId2"/>
    <p:sldLayoutId id="2147485299" r:id="rId3"/>
    <p:sldLayoutId id="2147485300" r:id="rId4"/>
    <p:sldLayoutId id="2147485301" r:id="rId5"/>
    <p:sldLayoutId id="2147485302" r:id="rId6"/>
    <p:sldLayoutId id="2147485303" r:id="rId7"/>
    <p:sldLayoutId id="2147485304" r:id="rId8"/>
    <p:sldLayoutId id="2147485305" r:id="rId9"/>
    <p:sldLayoutId id="2147485306" r:id="rId10"/>
    <p:sldLayoutId id="2147485307" r:id="rId11"/>
  </p:sldLayoutIdLst>
  <p:transition>
    <p:wipe dir="r"/>
  </p:transition>
  <p:hf hd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5pPr>
      <a:lvl6pPr marL="457200"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6pPr>
      <a:lvl7pPr marL="914400"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7pPr>
      <a:lvl8pPr marL="1371600"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8pPr>
      <a:lvl9pPr marL="1828800"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9pPr>
    </p:titleStyle>
    <p:bodyStyle>
      <a:lvl1pPr marL="342900" indent="-342900" algn="l" rtl="0" eaLnBrk="0" fontAlgn="base" hangingPunct="0">
        <a:lnSpc>
          <a:spcPct val="90000"/>
        </a:lnSpc>
        <a:spcBef>
          <a:spcPct val="50000"/>
        </a:spcBef>
        <a:spcAft>
          <a:spcPct val="0"/>
        </a:spcAft>
        <a:buSzPct val="25000"/>
        <a:buFont typeface="Arial" charset="0"/>
        <a:defRPr sz="2200" b="1">
          <a:solidFill>
            <a:srgbClr val="0082AA"/>
          </a:solidFill>
          <a:latin typeface="+mn-lt"/>
          <a:ea typeface="+mn-ea"/>
          <a:cs typeface="+mn-cs"/>
        </a:defRPr>
      </a:lvl1pPr>
      <a:lvl2pPr marL="177800" indent="-176213"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0" fontAlgn="base" hangingPunct="0">
        <a:lnSpc>
          <a:spcPct val="90000"/>
        </a:lnSpc>
        <a:spcBef>
          <a:spcPct val="15000"/>
        </a:spcBef>
        <a:spcAft>
          <a:spcPct val="15000"/>
        </a:spcAft>
        <a:buFont typeface="Arial"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1524000" y="1336675"/>
            <a:ext cx="7239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black">
          <a:xfrm>
            <a:off x="1524000" y="2133600"/>
            <a:ext cx="7239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126" name="Text Box 12"/>
          <p:cNvSpPr txBox="1">
            <a:spLocks noChangeArrowheads="1"/>
          </p:cNvSpPr>
          <p:nvPr/>
        </p:nvSpPr>
        <p:spPr bwMode="black">
          <a:xfrm>
            <a:off x="6781800" y="381000"/>
            <a:ext cx="19812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defTabSz="457200" eaLnBrk="1" hangingPunct="1">
              <a:lnSpc>
                <a:spcPct val="100000"/>
              </a:lnSpc>
              <a:spcBef>
                <a:spcPct val="0"/>
              </a:spcBef>
              <a:defRPr/>
            </a:pPr>
            <a:fld id="{0F94AC66-7ADB-4C42-9505-132F04587E5E}" type="slidenum">
              <a:rPr lang="en-US" sz="900" b="1" smtClean="0">
                <a:solidFill>
                  <a:srgbClr val="0082AA"/>
                </a:solidFill>
              </a:rPr>
              <a:pPr algn="r" defTabSz="457200" eaLnBrk="1" hangingPunct="1">
                <a:lnSpc>
                  <a:spcPct val="100000"/>
                </a:lnSpc>
                <a:spcBef>
                  <a:spcPct val="0"/>
                </a:spcBef>
                <a:defRPr/>
              </a:pPr>
              <a:t>‹#›</a:t>
            </a:fld>
            <a:endParaRPr lang="en-US" sz="900" b="1" smtClean="0">
              <a:solidFill>
                <a:srgbClr val="0082AA"/>
              </a:solidFill>
            </a:endParaRPr>
          </a:p>
        </p:txBody>
      </p:sp>
    </p:spTree>
    <p:extLst>
      <p:ext uri="{BB962C8B-B14F-4D97-AF65-F5344CB8AC3E}">
        <p14:creationId xmlns:p14="http://schemas.microsoft.com/office/powerpoint/2010/main" val="1860853373"/>
      </p:ext>
    </p:extLst>
  </p:cSld>
  <p:clrMap bg1="lt1" tx1="dk1" bg2="lt2" tx2="dk2" accent1="accent1" accent2="accent2" accent3="accent3" accent4="accent4" accent5="accent5" accent6="accent6" hlink="hlink" folHlink="folHlink"/>
  <p:sldLayoutIdLst>
    <p:sldLayoutId id="2147485309" r:id="rId1"/>
    <p:sldLayoutId id="2147485310" r:id="rId2"/>
    <p:sldLayoutId id="2147485311" r:id="rId3"/>
    <p:sldLayoutId id="2147485312" r:id="rId4"/>
    <p:sldLayoutId id="2147485313" r:id="rId5"/>
    <p:sldLayoutId id="2147485314" r:id="rId6"/>
    <p:sldLayoutId id="2147485315" r:id="rId7"/>
    <p:sldLayoutId id="2147485316" r:id="rId8"/>
    <p:sldLayoutId id="2147485317" r:id="rId9"/>
    <p:sldLayoutId id="2147485318" r:id="rId10"/>
    <p:sldLayoutId id="2147485319" r:id="rId11"/>
  </p:sldLayoutIdLst>
  <p:transition>
    <p:wipe dir="r"/>
  </p:transition>
  <p:hf sldNum="0" hdr="0" dt="0"/>
  <p:txStyles>
    <p:titleStyle>
      <a:lvl1pPr algn="l" rtl="0" eaLnBrk="1" fontAlgn="base" hangingPunct="1">
        <a:lnSpc>
          <a:spcPct val="85000"/>
        </a:lnSpc>
        <a:spcBef>
          <a:spcPct val="0"/>
        </a:spcBef>
        <a:spcAft>
          <a:spcPct val="0"/>
        </a:spcAft>
        <a:defRPr sz="3800" b="1">
          <a:solidFill>
            <a:srgbClr val="FFA100"/>
          </a:solidFill>
          <a:latin typeface="+mj-lt"/>
          <a:ea typeface="+mj-ea"/>
          <a:cs typeface="+mj-cs"/>
        </a:defRPr>
      </a:lvl1pPr>
      <a:lvl2pPr algn="l" rtl="0" eaLnBrk="1" fontAlgn="base" hangingPunct="1">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2pPr>
      <a:lvl3pPr algn="l" rtl="0" eaLnBrk="1" fontAlgn="base" hangingPunct="1">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3pPr>
      <a:lvl4pPr algn="l" rtl="0" eaLnBrk="1" fontAlgn="base" hangingPunct="1">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4pPr>
      <a:lvl5pPr algn="l" rtl="0" eaLnBrk="1" fontAlgn="base" hangingPunct="1">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5pPr>
      <a:lvl6pPr marL="457200" algn="l" rtl="0" eaLnBrk="1" fontAlgn="base" hangingPunct="1">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6pPr>
      <a:lvl7pPr marL="914400" algn="l" rtl="0" eaLnBrk="1" fontAlgn="base" hangingPunct="1">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7pPr>
      <a:lvl8pPr marL="1371600" algn="l" rtl="0" eaLnBrk="1" fontAlgn="base" hangingPunct="1">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8pPr>
      <a:lvl9pPr marL="1828800" algn="l" rtl="0" eaLnBrk="1" fontAlgn="base" hangingPunct="1">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9pPr>
    </p:titleStyle>
    <p:bodyStyle>
      <a:lvl1pPr marL="342900" indent="-342900" algn="l" rtl="0" eaLnBrk="1" fontAlgn="base" hangingPunct="1">
        <a:lnSpc>
          <a:spcPct val="90000"/>
        </a:lnSpc>
        <a:spcBef>
          <a:spcPct val="50000"/>
        </a:spcBef>
        <a:spcAft>
          <a:spcPct val="0"/>
        </a:spcAft>
        <a:buSzPct val="25000"/>
        <a:buFont typeface="Arial" charset="0"/>
        <a:defRPr sz="2200" b="1">
          <a:solidFill>
            <a:srgbClr val="0082AA"/>
          </a:solidFill>
          <a:latin typeface="+mn-lt"/>
          <a:ea typeface="+mn-ea"/>
          <a:cs typeface="+mn-cs"/>
        </a:defRPr>
      </a:lvl1pPr>
      <a:lvl2pPr marL="177800" indent="-176213" algn="l" rtl="0" eaLnBrk="1" fontAlgn="base" hangingPunct="1">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1" fontAlgn="base" hangingPunct="1">
        <a:lnSpc>
          <a:spcPct val="90000"/>
        </a:lnSpc>
        <a:spcBef>
          <a:spcPct val="15000"/>
        </a:spcBef>
        <a:spcAft>
          <a:spcPct val="15000"/>
        </a:spcAft>
        <a:buFont typeface="Arial" charset="0"/>
        <a:buChar char="–"/>
        <a:defRPr sz="2000">
          <a:solidFill>
            <a:srgbClr val="0082AA"/>
          </a:solidFill>
          <a:latin typeface="+mn-lt"/>
          <a:ea typeface="+mn-ea"/>
          <a:cs typeface="+mn-cs"/>
        </a:defRPr>
      </a:lvl3pPr>
      <a:lvl4pPr marL="804863" indent="-176213" algn="l" rtl="0" eaLnBrk="1" fontAlgn="base" hangingPunct="1">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14600" y="1371601"/>
            <a:ext cx="6172200" cy="12187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2051" name="Rectangle 3"/>
          <p:cNvSpPr>
            <a:spLocks noGrp="1" noChangeArrowheads="1"/>
          </p:cNvSpPr>
          <p:nvPr>
            <p:ph type="body" idx="1"/>
          </p:nvPr>
        </p:nvSpPr>
        <p:spPr bwMode="auto">
          <a:xfrm>
            <a:off x="2514600" y="2741613"/>
            <a:ext cx="6172200" cy="15234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10" descr="PGE_SpotlightLogobl_PPT"/>
          <p:cNvPicPr>
            <a:picLocks noChangeAspect="1" noChangeArrowheads="1"/>
          </p:cNvPicPr>
          <p:nvPr/>
        </p:nvPicPr>
        <p:blipFill>
          <a:blip r:embed="rId13" cstate="print"/>
          <a:srcRect/>
          <a:stretch>
            <a:fillRect/>
          </a:stretch>
        </p:blipFill>
        <p:spPr bwMode="auto">
          <a:xfrm>
            <a:off x="355600" y="387350"/>
            <a:ext cx="603250" cy="608013"/>
          </a:xfrm>
          <a:prstGeom prst="rect">
            <a:avLst/>
          </a:prstGeom>
          <a:noFill/>
          <a:ln w="9525">
            <a:noFill/>
            <a:miter lim="800000"/>
            <a:headEnd/>
            <a:tailEnd/>
          </a:ln>
        </p:spPr>
      </p:pic>
      <p:grpSp>
        <p:nvGrpSpPr>
          <p:cNvPr id="2053" name="McK Slide Elements"/>
          <p:cNvGrpSpPr>
            <a:grpSpLocks/>
          </p:cNvGrpSpPr>
          <p:nvPr/>
        </p:nvGrpSpPr>
        <p:grpSpPr bwMode="auto">
          <a:xfrm>
            <a:off x="17465" y="989013"/>
            <a:ext cx="8709025" cy="5808662"/>
            <a:chOff x="11" y="623"/>
            <a:chExt cx="5486" cy="3659"/>
          </a:xfrm>
        </p:grpSpPr>
        <p:sp>
          <p:nvSpPr>
            <p:cNvPr id="1468424" name="McK Measure" hidden="1"/>
            <p:cNvSpPr txBox="1">
              <a:spLocks noChangeArrowheads="1"/>
            </p:cNvSpPr>
            <p:nvPr userDrawn="1"/>
          </p:nvSpPr>
          <p:spPr bwMode="auto">
            <a:xfrm>
              <a:off x="68" y="623"/>
              <a:ext cx="5429" cy="155"/>
            </a:xfrm>
            <a:prstGeom prst="rect">
              <a:avLst/>
            </a:prstGeom>
            <a:noFill/>
            <a:ln w="9525">
              <a:noFill/>
              <a:miter lim="800000"/>
              <a:headEnd/>
              <a:tailEnd/>
            </a:ln>
            <a:effectLst/>
          </p:spPr>
          <p:txBody>
            <a:bodyPr lIns="0" tIns="0" rIns="0" bIns="0">
              <a:spAutoFit/>
            </a:bodyPr>
            <a:lstStyle/>
            <a:p>
              <a:pPr algn="l" defTabSz="895350">
                <a:lnSpc>
                  <a:spcPct val="100000"/>
                </a:lnSpc>
                <a:spcBef>
                  <a:spcPct val="0"/>
                </a:spcBef>
                <a:defRPr/>
              </a:pPr>
              <a:r>
                <a:rPr lang="en-US" sz="1600" dirty="0">
                  <a:solidFill>
                    <a:srgbClr val="0082AA"/>
                  </a:solidFill>
                  <a:cs typeface="Arial" pitchFamily="34" charset="0"/>
                </a:rPr>
                <a:t>Unit of measure</a:t>
              </a:r>
            </a:p>
          </p:txBody>
        </p:sp>
        <p:sp>
          <p:nvSpPr>
            <p:cNvPr id="1468425" name="McK Footnote" hidden="1"/>
            <p:cNvSpPr txBox="1">
              <a:spLocks noChangeArrowheads="1"/>
            </p:cNvSpPr>
            <p:nvPr userDrawn="1"/>
          </p:nvSpPr>
          <p:spPr bwMode="auto">
            <a:xfrm>
              <a:off x="11" y="4069"/>
              <a:ext cx="5145" cy="213"/>
            </a:xfrm>
            <a:prstGeom prst="rect">
              <a:avLst/>
            </a:prstGeom>
            <a:noFill/>
            <a:ln w="9525">
              <a:noFill/>
              <a:miter lim="800000"/>
              <a:headEnd/>
              <a:tailEnd/>
            </a:ln>
            <a:effectLst/>
          </p:spPr>
          <p:txBody>
            <a:bodyPr lIns="0" tIns="0" rIns="0" bIns="0" anchor="b">
              <a:spAutoFit/>
            </a:bodyPr>
            <a:lstStyle/>
            <a:p>
              <a:pPr marL="574675" indent="-574675" algn="l" defTabSz="895350">
                <a:lnSpc>
                  <a:spcPct val="100000"/>
                </a:lnSpc>
                <a:spcBef>
                  <a:spcPct val="0"/>
                </a:spcBef>
                <a:tabLst>
                  <a:tab pos="533400" algn="r"/>
                </a:tabLst>
                <a:defRPr/>
              </a:pPr>
              <a:r>
                <a:rPr lang="en-US" sz="1000" dirty="0">
                  <a:solidFill>
                    <a:srgbClr val="000000"/>
                  </a:solidFill>
                  <a:cs typeface="Arial" pitchFamily="34" charset="0"/>
                </a:rPr>
                <a:t>	*	Footnote</a:t>
              </a:r>
            </a:p>
            <a:p>
              <a:pPr marL="574675" indent="-574675" algn="l" defTabSz="895350">
                <a:lnSpc>
                  <a:spcPct val="100000"/>
                </a:lnSpc>
                <a:spcBef>
                  <a:spcPct val="20000"/>
                </a:spcBef>
                <a:tabLst>
                  <a:tab pos="533400" algn="r"/>
                </a:tabLst>
                <a:defRPr/>
              </a:pPr>
              <a:r>
                <a:rPr lang="en-US" sz="1000" dirty="0">
                  <a:solidFill>
                    <a:srgbClr val="000000"/>
                  </a:solidFill>
                  <a:cs typeface="Arial" pitchFamily="34" charset="0"/>
                </a:rPr>
                <a:t>	Source:	Source</a:t>
              </a:r>
            </a:p>
          </p:txBody>
        </p:sp>
      </p:grpSp>
    </p:spTree>
    <p:extLst>
      <p:ext uri="{BB962C8B-B14F-4D97-AF65-F5344CB8AC3E}">
        <p14:creationId xmlns:p14="http://schemas.microsoft.com/office/powerpoint/2010/main" val="4214591591"/>
      </p:ext>
    </p:extLst>
  </p:cSld>
  <p:clrMap bg1="lt1" tx1="dk1" bg2="lt2" tx2="dk2" accent1="accent1" accent2="accent2" accent3="accent3" accent4="accent4" accent5="accent5" accent6="accent6" hlink="hlink" folHlink="folHlink"/>
  <p:sldLayoutIdLst>
    <p:sldLayoutId id="2147485073" r:id="rId1"/>
    <p:sldLayoutId id="2147485074" r:id="rId2"/>
    <p:sldLayoutId id="2147485075" r:id="rId3"/>
    <p:sldLayoutId id="2147485076" r:id="rId4"/>
    <p:sldLayoutId id="2147485077" r:id="rId5"/>
    <p:sldLayoutId id="2147485078" r:id="rId6"/>
    <p:sldLayoutId id="2147485079" r:id="rId7"/>
    <p:sldLayoutId id="2147485080" r:id="rId8"/>
    <p:sldLayoutId id="2147485081" r:id="rId9"/>
    <p:sldLayoutId id="2147485082" r:id="rId10"/>
    <p:sldLayoutId id="2147485083" r:id="rId11"/>
  </p:sldLayoutIdLst>
  <p:hf hdr="0" dt="0"/>
  <p:txStyles>
    <p:titleStyle>
      <a:lvl1pPr algn="l" rtl="0" eaLnBrk="0" fontAlgn="base" hangingPunct="0">
        <a:lnSpc>
          <a:spcPct val="90000"/>
        </a:lnSpc>
        <a:spcBef>
          <a:spcPct val="0"/>
        </a:spcBef>
        <a:spcAft>
          <a:spcPct val="0"/>
        </a:spcAft>
        <a:defRPr sz="4400" b="1">
          <a:solidFill>
            <a:srgbClr val="FFA100"/>
          </a:solidFill>
          <a:latin typeface="+mj-lt"/>
          <a:ea typeface="+mj-ea"/>
          <a:cs typeface="ヒラギノ角ゴ Pro W3"/>
        </a:defRPr>
      </a:lvl1pPr>
      <a:lvl2pPr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cs typeface="ヒラギノ角ゴ Pro W3"/>
        </a:defRPr>
      </a:lvl2pPr>
      <a:lvl3pPr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cs typeface="ヒラギノ角ゴ Pro W3"/>
        </a:defRPr>
      </a:lvl3pPr>
      <a:lvl4pPr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cs typeface="ヒラギノ角ゴ Pro W3"/>
        </a:defRPr>
      </a:lvl4pPr>
      <a:lvl5pPr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cs typeface="ヒラギノ角ゴ Pro W3"/>
        </a:defRPr>
      </a:lvl5pPr>
      <a:lvl6pPr marL="457200"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defRPr>
      </a:lvl6pPr>
      <a:lvl7pPr marL="914400"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defRPr>
      </a:lvl7pPr>
      <a:lvl8pPr marL="1371600"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defRPr>
      </a:lvl8pPr>
      <a:lvl9pPr marL="1828800"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defRPr>
      </a:lvl9pPr>
    </p:titleStyle>
    <p:bodyStyle>
      <a:lvl1pPr marL="342900" indent="-342900" algn="l" rtl="0" eaLnBrk="0" fontAlgn="base" hangingPunct="0">
        <a:lnSpc>
          <a:spcPct val="90000"/>
        </a:lnSpc>
        <a:spcBef>
          <a:spcPct val="0"/>
        </a:spcBef>
        <a:spcAft>
          <a:spcPct val="0"/>
        </a:spcAft>
        <a:defRPr sz="2200" b="1">
          <a:solidFill>
            <a:srgbClr val="0082AA"/>
          </a:solidFill>
          <a:latin typeface="+mn-lt"/>
          <a:ea typeface="+mn-ea"/>
          <a:cs typeface="ヒラギノ角ゴ Pro W3"/>
        </a:defRPr>
      </a:lvl1pPr>
      <a:lvl2pPr marL="404813" indent="-176213" algn="l" rtl="0" eaLnBrk="0" fontAlgn="base" hangingPunct="0">
        <a:lnSpc>
          <a:spcPct val="90000"/>
        </a:lnSpc>
        <a:spcBef>
          <a:spcPct val="0"/>
        </a:spcBef>
        <a:spcAft>
          <a:spcPct val="0"/>
        </a:spcAft>
        <a:buChar char="•"/>
        <a:defRPr sz="2200" b="1">
          <a:solidFill>
            <a:srgbClr val="0082AA"/>
          </a:solidFill>
          <a:latin typeface="+mn-lt"/>
          <a:ea typeface="+mn-ea"/>
          <a:cs typeface="ヒラギノ角ゴ Pro W3"/>
        </a:defRPr>
      </a:lvl2pPr>
      <a:lvl3pPr marL="747713" indent="-176213" algn="l" rtl="0" eaLnBrk="0" fontAlgn="base" hangingPunct="0">
        <a:lnSpc>
          <a:spcPct val="90000"/>
        </a:lnSpc>
        <a:spcBef>
          <a:spcPct val="0"/>
        </a:spcBef>
        <a:spcAft>
          <a:spcPct val="0"/>
        </a:spcAft>
        <a:buChar char="•"/>
        <a:defRPr sz="2200" b="1">
          <a:solidFill>
            <a:srgbClr val="0082AA"/>
          </a:solidFill>
          <a:latin typeface="+mn-lt"/>
          <a:ea typeface="+mn-ea"/>
          <a:cs typeface="ヒラギノ角ゴ Pro W3"/>
        </a:defRPr>
      </a:lvl3pPr>
      <a:lvl4pPr marL="1090613" indent="-176213" algn="l" rtl="0" eaLnBrk="0" fontAlgn="base" hangingPunct="0">
        <a:lnSpc>
          <a:spcPct val="90000"/>
        </a:lnSpc>
        <a:spcBef>
          <a:spcPct val="0"/>
        </a:spcBef>
        <a:spcAft>
          <a:spcPct val="0"/>
        </a:spcAft>
        <a:buChar char="•"/>
        <a:defRPr sz="2200" b="1">
          <a:solidFill>
            <a:srgbClr val="0082AA"/>
          </a:solidFill>
          <a:latin typeface="+mn-lt"/>
          <a:ea typeface="+mn-ea"/>
          <a:cs typeface="ヒラギノ角ゴ Pro W3"/>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ヒラギノ角ゴ Pro W3"/>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1524000" y="1336675"/>
            <a:ext cx="7239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black">
          <a:xfrm>
            <a:off x="1524000" y="2133600"/>
            <a:ext cx="7239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125" name="Text Box 5"/>
          <p:cNvSpPr txBox="1">
            <a:spLocks noChangeArrowheads="1"/>
          </p:cNvSpPr>
          <p:nvPr/>
        </p:nvSpPr>
        <p:spPr bwMode="black">
          <a:xfrm>
            <a:off x="1524000" y="381000"/>
            <a:ext cx="441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l" defTabSz="457200" eaLnBrk="1" hangingPunct="1">
              <a:lnSpc>
                <a:spcPct val="100000"/>
              </a:lnSpc>
              <a:spcBef>
                <a:spcPct val="0"/>
              </a:spcBef>
              <a:defRPr/>
            </a:pPr>
            <a:r>
              <a:rPr lang="en-US" sz="900" b="1" smtClean="0">
                <a:solidFill>
                  <a:srgbClr val="0082AA"/>
                </a:solidFill>
              </a:rPr>
              <a:t>Source of Presentation</a:t>
            </a:r>
          </a:p>
          <a:p>
            <a:pPr algn="l" defTabSz="457200" eaLnBrk="1" hangingPunct="1">
              <a:lnSpc>
                <a:spcPct val="100000"/>
              </a:lnSpc>
              <a:spcBef>
                <a:spcPct val="0"/>
              </a:spcBef>
              <a:defRPr/>
            </a:pPr>
            <a:r>
              <a:rPr lang="en-US" sz="900" b="1" smtClean="0">
                <a:solidFill>
                  <a:srgbClr val="0082AA"/>
                </a:solidFill>
              </a:rPr>
              <a:t>Name of Presentation</a:t>
            </a:r>
          </a:p>
        </p:txBody>
      </p:sp>
      <p:sp>
        <p:nvSpPr>
          <p:cNvPr id="5126" name="Text Box 12"/>
          <p:cNvSpPr txBox="1">
            <a:spLocks noChangeArrowheads="1"/>
          </p:cNvSpPr>
          <p:nvPr/>
        </p:nvSpPr>
        <p:spPr bwMode="black">
          <a:xfrm>
            <a:off x="6781800" y="381000"/>
            <a:ext cx="19812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defTabSz="457200" eaLnBrk="1" hangingPunct="1">
              <a:lnSpc>
                <a:spcPct val="100000"/>
              </a:lnSpc>
              <a:spcBef>
                <a:spcPct val="0"/>
              </a:spcBef>
              <a:defRPr/>
            </a:pPr>
            <a:fld id="{0F94AC66-7ADB-4C42-9505-132F04587E5E}" type="slidenum">
              <a:rPr lang="en-US" sz="900" b="1" smtClean="0">
                <a:solidFill>
                  <a:srgbClr val="0082AA"/>
                </a:solidFill>
              </a:rPr>
              <a:pPr algn="r" defTabSz="457200" eaLnBrk="1" hangingPunct="1">
                <a:lnSpc>
                  <a:spcPct val="100000"/>
                </a:lnSpc>
                <a:spcBef>
                  <a:spcPct val="0"/>
                </a:spcBef>
                <a:defRPr/>
              </a:pPr>
              <a:t>‹#›</a:t>
            </a:fld>
            <a:endParaRPr lang="en-US" sz="900" b="1" smtClean="0">
              <a:solidFill>
                <a:srgbClr val="0082AA"/>
              </a:solidFill>
            </a:endParaRPr>
          </a:p>
        </p:txBody>
      </p:sp>
    </p:spTree>
    <p:extLst>
      <p:ext uri="{BB962C8B-B14F-4D97-AF65-F5344CB8AC3E}">
        <p14:creationId xmlns:p14="http://schemas.microsoft.com/office/powerpoint/2010/main" val="1947848811"/>
      </p:ext>
    </p:extLst>
  </p:cSld>
  <p:clrMap bg1="lt1" tx1="dk1" bg2="lt2" tx2="dk2" accent1="accent1" accent2="accent2" accent3="accent3" accent4="accent4" accent5="accent5" accent6="accent6" hlink="hlink" folHlink="folHlink"/>
  <p:sldLayoutIdLst>
    <p:sldLayoutId id="2147485321" r:id="rId1"/>
    <p:sldLayoutId id="2147485322" r:id="rId2"/>
    <p:sldLayoutId id="2147485323" r:id="rId3"/>
    <p:sldLayoutId id="2147485324" r:id="rId4"/>
    <p:sldLayoutId id="2147485325" r:id="rId5"/>
    <p:sldLayoutId id="2147485326" r:id="rId6"/>
    <p:sldLayoutId id="2147485327" r:id="rId7"/>
    <p:sldLayoutId id="2147485328" r:id="rId8"/>
    <p:sldLayoutId id="2147485329" r:id="rId9"/>
    <p:sldLayoutId id="2147485330" r:id="rId10"/>
    <p:sldLayoutId id="2147485331" r:id="rId11"/>
  </p:sldLayoutIdLst>
  <p:transition>
    <p:wipe dir="r"/>
  </p:transition>
  <p:hf sldNum="0" hdr="0" dt="0"/>
  <p:txStyles>
    <p:titleStyle>
      <a:lvl1pPr algn="l" rtl="0" eaLnBrk="1" fontAlgn="base" hangingPunct="1">
        <a:lnSpc>
          <a:spcPct val="85000"/>
        </a:lnSpc>
        <a:spcBef>
          <a:spcPct val="0"/>
        </a:spcBef>
        <a:spcAft>
          <a:spcPct val="0"/>
        </a:spcAft>
        <a:defRPr sz="3800" b="1">
          <a:solidFill>
            <a:srgbClr val="FFA100"/>
          </a:solidFill>
          <a:latin typeface="+mj-lt"/>
          <a:ea typeface="+mj-ea"/>
          <a:cs typeface="+mj-cs"/>
        </a:defRPr>
      </a:lvl1pPr>
      <a:lvl2pPr algn="l" rtl="0" eaLnBrk="1" fontAlgn="base" hangingPunct="1">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2pPr>
      <a:lvl3pPr algn="l" rtl="0" eaLnBrk="1" fontAlgn="base" hangingPunct="1">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3pPr>
      <a:lvl4pPr algn="l" rtl="0" eaLnBrk="1" fontAlgn="base" hangingPunct="1">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4pPr>
      <a:lvl5pPr algn="l" rtl="0" eaLnBrk="1" fontAlgn="base" hangingPunct="1">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5pPr>
      <a:lvl6pPr marL="457200" algn="l" rtl="0" eaLnBrk="1" fontAlgn="base" hangingPunct="1">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6pPr>
      <a:lvl7pPr marL="914400" algn="l" rtl="0" eaLnBrk="1" fontAlgn="base" hangingPunct="1">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7pPr>
      <a:lvl8pPr marL="1371600" algn="l" rtl="0" eaLnBrk="1" fontAlgn="base" hangingPunct="1">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8pPr>
      <a:lvl9pPr marL="1828800" algn="l" rtl="0" eaLnBrk="1" fontAlgn="base" hangingPunct="1">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9pPr>
    </p:titleStyle>
    <p:bodyStyle>
      <a:lvl1pPr marL="342900" indent="-342900" algn="l" rtl="0" eaLnBrk="1" fontAlgn="base" hangingPunct="1">
        <a:lnSpc>
          <a:spcPct val="90000"/>
        </a:lnSpc>
        <a:spcBef>
          <a:spcPct val="50000"/>
        </a:spcBef>
        <a:spcAft>
          <a:spcPct val="0"/>
        </a:spcAft>
        <a:buSzPct val="25000"/>
        <a:buFont typeface="Arial" charset="0"/>
        <a:defRPr sz="2200" b="1">
          <a:solidFill>
            <a:srgbClr val="0082AA"/>
          </a:solidFill>
          <a:latin typeface="+mn-lt"/>
          <a:ea typeface="+mn-ea"/>
          <a:cs typeface="+mn-cs"/>
        </a:defRPr>
      </a:lvl1pPr>
      <a:lvl2pPr marL="177800" indent="-176213" algn="l" rtl="0" eaLnBrk="1" fontAlgn="base" hangingPunct="1">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1" fontAlgn="base" hangingPunct="1">
        <a:lnSpc>
          <a:spcPct val="90000"/>
        </a:lnSpc>
        <a:spcBef>
          <a:spcPct val="15000"/>
        </a:spcBef>
        <a:spcAft>
          <a:spcPct val="15000"/>
        </a:spcAft>
        <a:buFont typeface="Arial" charset="0"/>
        <a:buChar char="–"/>
        <a:defRPr sz="2000">
          <a:solidFill>
            <a:srgbClr val="0082AA"/>
          </a:solidFill>
          <a:latin typeface="+mn-lt"/>
          <a:ea typeface="+mn-ea"/>
          <a:cs typeface="+mn-cs"/>
        </a:defRPr>
      </a:lvl3pPr>
      <a:lvl4pPr marL="804863" indent="-176213" algn="l" rtl="0" eaLnBrk="1" fontAlgn="base" hangingPunct="1">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14600" y="1371601"/>
            <a:ext cx="6172200" cy="12187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2051" name="Rectangle 3"/>
          <p:cNvSpPr>
            <a:spLocks noGrp="1" noChangeArrowheads="1"/>
          </p:cNvSpPr>
          <p:nvPr>
            <p:ph type="body" idx="1"/>
          </p:nvPr>
        </p:nvSpPr>
        <p:spPr bwMode="auto">
          <a:xfrm>
            <a:off x="2514600" y="2741613"/>
            <a:ext cx="6172200" cy="15234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10" descr="PGE_SpotlightLogobl_PPT"/>
          <p:cNvPicPr>
            <a:picLocks noChangeAspect="1" noChangeArrowheads="1"/>
          </p:cNvPicPr>
          <p:nvPr/>
        </p:nvPicPr>
        <p:blipFill>
          <a:blip r:embed="rId13" cstate="print"/>
          <a:srcRect/>
          <a:stretch>
            <a:fillRect/>
          </a:stretch>
        </p:blipFill>
        <p:spPr bwMode="auto">
          <a:xfrm>
            <a:off x="355600" y="387350"/>
            <a:ext cx="603250" cy="608013"/>
          </a:xfrm>
          <a:prstGeom prst="rect">
            <a:avLst/>
          </a:prstGeom>
          <a:noFill/>
          <a:ln w="9525">
            <a:noFill/>
            <a:miter lim="800000"/>
            <a:headEnd/>
            <a:tailEnd/>
          </a:ln>
        </p:spPr>
      </p:pic>
      <p:grpSp>
        <p:nvGrpSpPr>
          <p:cNvPr id="2053" name="McK Slide Elements"/>
          <p:cNvGrpSpPr>
            <a:grpSpLocks/>
          </p:cNvGrpSpPr>
          <p:nvPr/>
        </p:nvGrpSpPr>
        <p:grpSpPr bwMode="auto">
          <a:xfrm>
            <a:off x="17465" y="989013"/>
            <a:ext cx="8709025" cy="5808662"/>
            <a:chOff x="11" y="623"/>
            <a:chExt cx="5486" cy="3659"/>
          </a:xfrm>
        </p:grpSpPr>
        <p:sp>
          <p:nvSpPr>
            <p:cNvPr id="1468424" name="McK Measure" hidden="1"/>
            <p:cNvSpPr txBox="1">
              <a:spLocks noChangeArrowheads="1"/>
            </p:cNvSpPr>
            <p:nvPr userDrawn="1"/>
          </p:nvSpPr>
          <p:spPr bwMode="auto">
            <a:xfrm>
              <a:off x="68" y="623"/>
              <a:ext cx="5429" cy="155"/>
            </a:xfrm>
            <a:prstGeom prst="rect">
              <a:avLst/>
            </a:prstGeom>
            <a:noFill/>
            <a:ln w="9525">
              <a:noFill/>
              <a:miter lim="800000"/>
              <a:headEnd/>
              <a:tailEnd/>
            </a:ln>
            <a:effectLst/>
          </p:spPr>
          <p:txBody>
            <a:bodyPr lIns="0" tIns="0" rIns="0" bIns="0">
              <a:spAutoFit/>
            </a:bodyPr>
            <a:lstStyle/>
            <a:p>
              <a:pPr algn="l" defTabSz="895350">
                <a:lnSpc>
                  <a:spcPct val="100000"/>
                </a:lnSpc>
                <a:spcBef>
                  <a:spcPct val="0"/>
                </a:spcBef>
                <a:defRPr/>
              </a:pPr>
              <a:r>
                <a:rPr lang="en-US" sz="1600" dirty="0">
                  <a:solidFill>
                    <a:srgbClr val="0082AA"/>
                  </a:solidFill>
                  <a:cs typeface="Arial" pitchFamily="34" charset="0"/>
                </a:rPr>
                <a:t>Unit of measure</a:t>
              </a:r>
            </a:p>
          </p:txBody>
        </p:sp>
        <p:sp>
          <p:nvSpPr>
            <p:cNvPr id="1468425" name="McK Footnote" hidden="1"/>
            <p:cNvSpPr txBox="1">
              <a:spLocks noChangeArrowheads="1"/>
            </p:cNvSpPr>
            <p:nvPr userDrawn="1"/>
          </p:nvSpPr>
          <p:spPr bwMode="auto">
            <a:xfrm>
              <a:off x="11" y="4069"/>
              <a:ext cx="5145" cy="213"/>
            </a:xfrm>
            <a:prstGeom prst="rect">
              <a:avLst/>
            </a:prstGeom>
            <a:noFill/>
            <a:ln w="9525">
              <a:noFill/>
              <a:miter lim="800000"/>
              <a:headEnd/>
              <a:tailEnd/>
            </a:ln>
            <a:effectLst/>
          </p:spPr>
          <p:txBody>
            <a:bodyPr lIns="0" tIns="0" rIns="0" bIns="0" anchor="b">
              <a:spAutoFit/>
            </a:bodyPr>
            <a:lstStyle/>
            <a:p>
              <a:pPr marL="574675" indent="-574675" algn="l" defTabSz="895350">
                <a:lnSpc>
                  <a:spcPct val="100000"/>
                </a:lnSpc>
                <a:spcBef>
                  <a:spcPct val="0"/>
                </a:spcBef>
                <a:tabLst>
                  <a:tab pos="533400" algn="r"/>
                </a:tabLst>
                <a:defRPr/>
              </a:pPr>
              <a:r>
                <a:rPr lang="en-US" sz="1000" dirty="0">
                  <a:solidFill>
                    <a:srgbClr val="000000"/>
                  </a:solidFill>
                  <a:cs typeface="Arial" pitchFamily="34" charset="0"/>
                </a:rPr>
                <a:t>	*	Footnote</a:t>
              </a:r>
            </a:p>
            <a:p>
              <a:pPr marL="574675" indent="-574675" algn="l" defTabSz="895350">
                <a:lnSpc>
                  <a:spcPct val="100000"/>
                </a:lnSpc>
                <a:spcBef>
                  <a:spcPct val="20000"/>
                </a:spcBef>
                <a:tabLst>
                  <a:tab pos="533400" algn="r"/>
                </a:tabLst>
                <a:defRPr/>
              </a:pPr>
              <a:r>
                <a:rPr lang="en-US" sz="1000" dirty="0">
                  <a:solidFill>
                    <a:srgbClr val="000000"/>
                  </a:solidFill>
                  <a:cs typeface="Arial" pitchFamily="34" charset="0"/>
                </a:rPr>
                <a:t>	Source:	Source</a:t>
              </a:r>
            </a:p>
          </p:txBody>
        </p:sp>
      </p:grpSp>
    </p:spTree>
    <p:extLst>
      <p:ext uri="{BB962C8B-B14F-4D97-AF65-F5344CB8AC3E}">
        <p14:creationId xmlns:p14="http://schemas.microsoft.com/office/powerpoint/2010/main" val="2895715564"/>
      </p:ext>
    </p:extLst>
  </p:cSld>
  <p:clrMap bg1="lt1" tx1="dk1" bg2="lt2" tx2="dk2" accent1="accent1" accent2="accent2" accent3="accent3" accent4="accent4" accent5="accent5" accent6="accent6" hlink="hlink" folHlink="folHlink"/>
  <p:sldLayoutIdLst>
    <p:sldLayoutId id="2147485085" r:id="rId1"/>
    <p:sldLayoutId id="2147485086" r:id="rId2"/>
    <p:sldLayoutId id="2147485087" r:id="rId3"/>
    <p:sldLayoutId id="2147485088" r:id="rId4"/>
    <p:sldLayoutId id="2147485089" r:id="rId5"/>
    <p:sldLayoutId id="2147485090" r:id="rId6"/>
    <p:sldLayoutId id="2147485091" r:id="rId7"/>
    <p:sldLayoutId id="2147485092" r:id="rId8"/>
    <p:sldLayoutId id="2147485093" r:id="rId9"/>
    <p:sldLayoutId id="2147485094" r:id="rId10"/>
    <p:sldLayoutId id="2147485095" r:id="rId11"/>
  </p:sldLayoutIdLst>
  <p:hf hdr="0" dt="0"/>
  <p:txStyles>
    <p:titleStyle>
      <a:lvl1pPr algn="l" rtl="0" eaLnBrk="0" fontAlgn="base" hangingPunct="0">
        <a:lnSpc>
          <a:spcPct val="90000"/>
        </a:lnSpc>
        <a:spcBef>
          <a:spcPct val="0"/>
        </a:spcBef>
        <a:spcAft>
          <a:spcPct val="0"/>
        </a:spcAft>
        <a:defRPr sz="4400" b="1">
          <a:solidFill>
            <a:srgbClr val="FFA100"/>
          </a:solidFill>
          <a:latin typeface="+mj-lt"/>
          <a:ea typeface="+mj-ea"/>
          <a:cs typeface="ヒラギノ角ゴ Pro W3"/>
        </a:defRPr>
      </a:lvl1pPr>
      <a:lvl2pPr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cs typeface="ヒラギノ角ゴ Pro W3"/>
        </a:defRPr>
      </a:lvl2pPr>
      <a:lvl3pPr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cs typeface="ヒラギノ角ゴ Pro W3"/>
        </a:defRPr>
      </a:lvl3pPr>
      <a:lvl4pPr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cs typeface="ヒラギノ角ゴ Pro W3"/>
        </a:defRPr>
      </a:lvl4pPr>
      <a:lvl5pPr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cs typeface="ヒラギノ角ゴ Pro W3"/>
        </a:defRPr>
      </a:lvl5pPr>
      <a:lvl6pPr marL="457200"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defRPr>
      </a:lvl6pPr>
      <a:lvl7pPr marL="914400"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defRPr>
      </a:lvl7pPr>
      <a:lvl8pPr marL="1371600"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defRPr>
      </a:lvl8pPr>
      <a:lvl9pPr marL="1828800"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defRPr>
      </a:lvl9pPr>
    </p:titleStyle>
    <p:bodyStyle>
      <a:lvl1pPr marL="342900" indent="-342900" algn="l" rtl="0" eaLnBrk="0" fontAlgn="base" hangingPunct="0">
        <a:lnSpc>
          <a:spcPct val="90000"/>
        </a:lnSpc>
        <a:spcBef>
          <a:spcPct val="0"/>
        </a:spcBef>
        <a:spcAft>
          <a:spcPct val="0"/>
        </a:spcAft>
        <a:defRPr sz="2200" b="1">
          <a:solidFill>
            <a:srgbClr val="0082AA"/>
          </a:solidFill>
          <a:latin typeface="+mn-lt"/>
          <a:ea typeface="+mn-ea"/>
          <a:cs typeface="ヒラギノ角ゴ Pro W3"/>
        </a:defRPr>
      </a:lvl1pPr>
      <a:lvl2pPr marL="404813" indent="-176213" algn="l" rtl="0" eaLnBrk="0" fontAlgn="base" hangingPunct="0">
        <a:lnSpc>
          <a:spcPct val="90000"/>
        </a:lnSpc>
        <a:spcBef>
          <a:spcPct val="0"/>
        </a:spcBef>
        <a:spcAft>
          <a:spcPct val="0"/>
        </a:spcAft>
        <a:buChar char="•"/>
        <a:defRPr sz="2200" b="1">
          <a:solidFill>
            <a:srgbClr val="0082AA"/>
          </a:solidFill>
          <a:latin typeface="+mn-lt"/>
          <a:ea typeface="+mn-ea"/>
          <a:cs typeface="ヒラギノ角ゴ Pro W3"/>
        </a:defRPr>
      </a:lvl2pPr>
      <a:lvl3pPr marL="747713" indent="-176213" algn="l" rtl="0" eaLnBrk="0" fontAlgn="base" hangingPunct="0">
        <a:lnSpc>
          <a:spcPct val="90000"/>
        </a:lnSpc>
        <a:spcBef>
          <a:spcPct val="0"/>
        </a:spcBef>
        <a:spcAft>
          <a:spcPct val="0"/>
        </a:spcAft>
        <a:buChar char="•"/>
        <a:defRPr sz="2200" b="1">
          <a:solidFill>
            <a:srgbClr val="0082AA"/>
          </a:solidFill>
          <a:latin typeface="+mn-lt"/>
          <a:ea typeface="+mn-ea"/>
          <a:cs typeface="ヒラギノ角ゴ Pro W3"/>
        </a:defRPr>
      </a:lvl3pPr>
      <a:lvl4pPr marL="1090613" indent="-176213" algn="l" rtl="0" eaLnBrk="0" fontAlgn="base" hangingPunct="0">
        <a:lnSpc>
          <a:spcPct val="90000"/>
        </a:lnSpc>
        <a:spcBef>
          <a:spcPct val="0"/>
        </a:spcBef>
        <a:spcAft>
          <a:spcPct val="0"/>
        </a:spcAft>
        <a:buChar char="•"/>
        <a:defRPr sz="2200" b="1">
          <a:solidFill>
            <a:srgbClr val="0082AA"/>
          </a:solidFill>
          <a:latin typeface="+mn-lt"/>
          <a:ea typeface="+mn-ea"/>
          <a:cs typeface="ヒラギノ角ゴ Pro W3"/>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ヒラギノ角ゴ Pro W3"/>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14600" y="1371601"/>
            <a:ext cx="6172200" cy="12187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3075" name="Rectangle 3"/>
          <p:cNvSpPr>
            <a:spLocks noGrp="1" noChangeArrowheads="1"/>
          </p:cNvSpPr>
          <p:nvPr>
            <p:ph type="body" idx="1"/>
          </p:nvPr>
        </p:nvSpPr>
        <p:spPr bwMode="auto">
          <a:xfrm>
            <a:off x="2514600" y="2741613"/>
            <a:ext cx="6172200" cy="15234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6" name="Picture 10" descr="PGE_SpotlightLogobl_PPT"/>
          <p:cNvPicPr>
            <a:picLocks noChangeAspect="1" noChangeArrowheads="1"/>
          </p:cNvPicPr>
          <p:nvPr/>
        </p:nvPicPr>
        <p:blipFill>
          <a:blip r:embed="rId13" cstate="print"/>
          <a:srcRect/>
          <a:stretch>
            <a:fillRect/>
          </a:stretch>
        </p:blipFill>
        <p:spPr bwMode="auto">
          <a:xfrm>
            <a:off x="355600" y="387350"/>
            <a:ext cx="603250" cy="608013"/>
          </a:xfrm>
          <a:prstGeom prst="rect">
            <a:avLst/>
          </a:prstGeom>
          <a:noFill/>
          <a:ln w="9525">
            <a:noFill/>
            <a:miter lim="800000"/>
            <a:headEnd/>
            <a:tailEnd/>
          </a:ln>
        </p:spPr>
      </p:pic>
      <p:grpSp>
        <p:nvGrpSpPr>
          <p:cNvPr id="3077" name="McK Slide Elements"/>
          <p:cNvGrpSpPr>
            <a:grpSpLocks/>
          </p:cNvGrpSpPr>
          <p:nvPr/>
        </p:nvGrpSpPr>
        <p:grpSpPr bwMode="auto">
          <a:xfrm>
            <a:off x="17465" y="989013"/>
            <a:ext cx="8709025" cy="5808662"/>
            <a:chOff x="11" y="623"/>
            <a:chExt cx="5486" cy="3659"/>
          </a:xfrm>
        </p:grpSpPr>
        <p:sp>
          <p:nvSpPr>
            <p:cNvPr id="1468424" name="McK Measure" hidden="1"/>
            <p:cNvSpPr txBox="1">
              <a:spLocks noChangeArrowheads="1"/>
            </p:cNvSpPr>
            <p:nvPr userDrawn="1"/>
          </p:nvSpPr>
          <p:spPr bwMode="auto">
            <a:xfrm>
              <a:off x="68" y="623"/>
              <a:ext cx="5429" cy="155"/>
            </a:xfrm>
            <a:prstGeom prst="rect">
              <a:avLst/>
            </a:prstGeom>
            <a:noFill/>
            <a:ln w="9525">
              <a:noFill/>
              <a:miter lim="800000"/>
              <a:headEnd/>
              <a:tailEnd/>
            </a:ln>
            <a:effectLst/>
          </p:spPr>
          <p:txBody>
            <a:bodyPr lIns="0" tIns="0" rIns="0" bIns="0">
              <a:spAutoFit/>
            </a:bodyPr>
            <a:lstStyle/>
            <a:p>
              <a:pPr algn="l" defTabSz="895350">
                <a:lnSpc>
                  <a:spcPct val="100000"/>
                </a:lnSpc>
                <a:spcBef>
                  <a:spcPct val="0"/>
                </a:spcBef>
                <a:defRPr/>
              </a:pPr>
              <a:r>
                <a:rPr lang="en-US" sz="1600" dirty="0">
                  <a:solidFill>
                    <a:srgbClr val="0082AA"/>
                  </a:solidFill>
                  <a:cs typeface="Arial" pitchFamily="34" charset="0"/>
                </a:rPr>
                <a:t>Unit of measure</a:t>
              </a:r>
            </a:p>
          </p:txBody>
        </p:sp>
        <p:sp>
          <p:nvSpPr>
            <p:cNvPr id="1468425" name="McK Footnote" hidden="1"/>
            <p:cNvSpPr txBox="1">
              <a:spLocks noChangeArrowheads="1"/>
            </p:cNvSpPr>
            <p:nvPr userDrawn="1"/>
          </p:nvSpPr>
          <p:spPr bwMode="auto">
            <a:xfrm>
              <a:off x="11" y="4069"/>
              <a:ext cx="5145" cy="213"/>
            </a:xfrm>
            <a:prstGeom prst="rect">
              <a:avLst/>
            </a:prstGeom>
            <a:noFill/>
            <a:ln w="9525">
              <a:noFill/>
              <a:miter lim="800000"/>
              <a:headEnd/>
              <a:tailEnd/>
            </a:ln>
            <a:effectLst/>
          </p:spPr>
          <p:txBody>
            <a:bodyPr lIns="0" tIns="0" rIns="0" bIns="0" anchor="b">
              <a:spAutoFit/>
            </a:bodyPr>
            <a:lstStyle/>
            <a:p>
              <a:pPr marL="574675" indent="-574675" algn="l" defTabSz="895350">
                <a:lnSpc>
                  <a:spcPct val="100000"/>
                </a:lnSpc>
                <a:spcBef>
                  <a:spcPct val="0"/>
                </a:spcBef>
                <a:tabLst>
                  <a:tab pos="533400" algn="r"/>
                </a:tabLst>
                <a:defRPr/>
              </a:pPr>
              <a:r>
                <a:rPr lang="en-US" sz="1000" dirty="0">
                  <a:solidFill>
                    <a:srgbClr val="000000"/>
                  </a:solidFill>
                  <a:cs typeface="Arial" pitchFamily="34" charset="0"/>
                </a:rPr>
                <a:t>	*	Footnote</a:t>
              </a:r>
            </a:p>
            <a:p>
              <a:pPr marL="574675" indent="-574675" algn="l" defTabSz="895350">
                <a:lnSpc>
                  <a:spcPct val="100000"/>
                </a:lnSpc>
                <a:spcBef>
                  <a:spcPct val="20000"/>
                </a:spcBef>
                <a:tabLst>
                  <a:tab pos="533400" algn="r"/>
                </a:tabLst>
                <a:defRPr/>
              </a:pPr>
              <a:r>
                <a:rPr lang="en-US" sz="1000" dirty="0">
                  <a:solidFill>
                    <a:srgbClr val="000000"/>
                  </a:solidFill>
                  <a:cs typeface="Arial" pitchFamily="34" charset="0"/>
                </a:rPr>
                <a:t>	Source:	Source</a:t>
              </a:r>
            </a:p>
          </p:txBody>
        </p:sp>
      </p:grpSp>
    </p:spTree>
    <p:extLst>
      <p:ext uri="{BB962C8B-B14F-4D97-AF65-F5344CB8AC3E}">
        <p14:creationId xmlns:p14="http://schemas.microsoft.com/office/powerpoint/2010/main" val="913190958"/>
      </p:ext>
    </p:extLst>
  </p:cSld>
  <p:clrMap bg1="lt1" tx1="dk1" bg2="lt2" tx2="dk2" accent1="accent1" accent2="accent2" accent3="accent3" accent4="accent4" accent5="accent5" accent6="accent6" hlink="hlink" folHlink="folHlink"/>
  <p:sldLayoutIdLst>
    <p:sldLayoutId id="2147485097" r:id="rId1"/>
    <p:sldLayoutId id="2147485098" r:id="rId2"/>
    <p:sldLayoutId id="2147485099" r:id="rId3"/>
    <p:sldLayoutId id="2147485100" r:id="rId4"/>
    <p:sldLayoutId id="2147485101" r:id="rId5"/>
    <p:sldLayoutId id="2147485102" r:id="rId6"/>
    <p:sldLayoutId id="2147485103" r:id="rId7"/>
    <p:sldLayoutId id="2147485104" r:id="rId8"/>
    <p:sldLayoutId id="2147485105" r:id="rId9"/>
    <p:sldLayoutId id="2147485106" r:id="rId10"/>
    <p:sldLayoutId id="2147485107" r:id="rId11"/>
  </p:sldLayoutIdLst>
  <p:hf hdr="0" dt="0"/>
  <p:txStyles>
    <p:titleStyle>
      <a:lvl1pPr algn="l" rtl="0" eaLnBrk="0" fontAlgn="base" hangingPunct="0">
        <a:lnSpc>
          <a:spcPct val="90000"/>
        </a:lnSpc>
        <a:spcBef>
          <a:spcPct val="0"/>
        </a:spcBef>
        <a:spcAft>
          <a:spcPct val="0"/>
        </a:spcAft>
        <a:defRPr sz="4400" b="1">
          <a:solidFill>
            <a:srgbClr val="FFA100"/>
          </a:solidFill>
          <a:latin typeface="+mj-lt"/>
          <a:ea typeface="+mj-ea"/>
          <a:cs typeface="ヒラギノ角ゴ Pro W3"/>
        </a:defRPr>
      </a:lvl1pPr>
      <a:lvl2pPr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cs typeface="ヒラギノ角ゴ Pro W3"/>
        </a:defRPr>
      </a:lvl2pPr>
      <a:lvl3pPr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cs typeface="ヒラギノ角ゴ Pro W3"/>
        </a:defRPr>
      </a:lvl3pPr>
      <a:lvl4pPr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cs typeface="ヒラギノ角ゴ Pro W3"/>
        </a:defRPr>
      </a:lvl4pPr>
      <a:lvl5pPr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cs typeface="ヒラギノ角ゴ Pro W3"/>
        </a:defRPr>
      </a:lvl5pPr>
      <a:lvl6pPr marL="457200"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defRPr>
      </a:lvl6pPr>
      <a:lvl7pPr marL="914400"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defRPr>
      </a:lvl7pPr>
      <a:lvl8pPr marL="1371600"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defRPr>
      </a:lvl8pPr>
      <a:lvl9pPr marL="1828800"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defRPr>
      </a:lvl9pPr>
    </p:titleStyle>
    <p:bodyStyle>
      <a:lvl1pPr marL="342900" indent="-342900" algn="l" rtl="0" eaLnBrk="0" fontAlgn="base" hangingPunct="0">
        <a:lnSpc>
          <a:spcPct val="90000"/>
        </a:lnSpc>
        <a:spcBef>
          <a:spcPct val="0"/>
        </a:spcBef>
        <a:spcAft>
          <a:spcPct val="0"/>
        </a:spcAft>
        <a:defRPr sz="2200" b="1">
          <a:solidFill>
            <a:srgbClr val="0082AA"/>
          </a:solidFill>
          <a:latin typeface="+mn-lt"/>
          <a:ea typeface="+mn-ea"/>
          <a:cs typeface="ヒラギノ角ゴ Pro W3"/>
        </a:defRPr>
      </a:lvl1pPr>
      <a:lvl2pPr marL="404813" indent="-176213" algn="l" rtl="0" eaLnBrk="0" fontAlgn="base" hangingPunct="0">
        <a:lnSpc>
          <a:spcPct val="90000"/>
        </a:lnSpc>
        <a:spcBef>
          <a:spcPct val="0"/>
        </a:spcBef>
        <a:spcAft>
          <a:spcPct val="0"/>
        </a:spcAft>
        <a:buChar char="•"/>
        <a:defRPr sz="2200" b="1">
          <a:solidFill>
            <a:srgbClr val="0082AA"/>
          </a:solidFill>
          <a:latin typeface="+mn-lt"/>
          <a:ea typeface="+mn-ea"/>
          <a:cs typeface="ヒラギノ角ゴ Pro W3"/>
        </a:defRPr>
      </a:lvl2pPr>
      <a:lvl3pPr marL="747713" indent="-176213" algn="l" rtl="0" eaLnBrk="0" fontAlgn="base" hangingPunct="0">
        <a:lnSpc>
          <a:spcPct val="90000"/>
        </a:lnSpc>
        <a:spcBef>
          <a:spcPct val="0"/>
        </a:spcBef>
        <a:spcAft>
          <a:spcPct val="0"/>
        </a:spcAft>
        <a:buChar char="•"/>
        <a:defRPr sz="2200" b="1">
          <a:solidFill>
            <a:srgbClr val="0082AA"/>
          </a:solidFill>
          <a:latin typeface="+mn-lt"/>
          <a:ea typeface="+mn-ea"/>
          <a:cs typeface="ヒラギノ角ゴ Pro W3"/>
        </a:defRPr>
      </a:lvl3pPr>
      <a:lvl4pPr marL="1090613" indent="-176213" algn="l" rtl="0" eaLnBrk="0" fontAlgn="base" hangingPunct="0">
        <a:lnSpc>
          <a:spcPct val="90000"/>
        </a:lnSpc>
        <a:spcBef>
          <a:spcPct val="0"/>
        </a:spcBef>
        <a:spcAft>
          <a:spcPct val="0"/>
        </a:spcAft>
        <a:buChar char="•"/>
        <a:defRPr sz="2200" b="1">
          <a:solidFill>
            <a:srgbClr val="0082AA"/>
          </a:solidFill>
          <a:latin typeface="+mn-lt"/>
          <a:ea typeface="+mn-ea"/>
          <a:cs typeface="ヒラギノ角ゴ Pro W3"/>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ヒラギノ角ゴ Pro W3"/>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14600" y="1371601"/>
            <a:ext cx="6172200" cy="12187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3075" name="Rectangle 3"/>
          <p:cNvSpPr>
            <a:spLocks noGrp="1" noChangeArrowheads="1"/>
          </p:cNvSpPr>
          <p:nvPr>
            <p:ph type="body" idx="1"/>
          </p:nvPr>
        </p:nvSpPr>
        <p:spPr bwMode="auto">
          <a:xfrm>
            <a:off x="2514600" y="2741613"/>
            <a:ext cx="6172200" cy="15234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6" name="Picture 10" descr="PGE_SpotlightLogobl_PPT"/>
          <p:cNvPicPr>
            <a:picLocks noChangeAspect="1" noChangeArrowheads="1"/>
          </p:cNvPicPr>
          <p:nvPr/>
        </p:nvPicPr>
        <p:blipFill>
          <a:blip r:embed="rId13" cstate="print"/>
          <a:srcRect/>
          <a:stretch>
            <a:fillRect/>
          </a:stretch>
        </p:blipFill>
        <p:spPr bwMode="auto">
          <a:xfrm>
            <a:off x="355600" y="387350"/>
            <a:ext cx="603250" cy="608013"/>
          </a:xfrm>
          <a:prstGeom prst="rect">
            <a:avLst/>
          </a:prstGeom>
          <a:noFill/>
          <a:ln w="9525">
            <a:noFill/>
            <a:miter lim="800000"/>
            <a:headEnd/>
            <a:tailEnd/>
          </a:ln>
        </p:spPr>
      </p:pic>
      <p:grpSp>
        <p:nvGrpSpPr>
          <p:cNvPr id="3077" name="McK Slide Elements"/>
          <p:cNvGrpSpPr>
            <a:grpSpLocks/>
          </p:cNvGrpSpPr>
          <p:nvPr/>
        </p:nvGrpSpPr>
        <p:grpSpPr bwMode="auto">
          <a:xfrm>
            <a:off x="17465" y="989013"/>
            <a:ext cx="8709025" cy="5808662"/>
            <a:chOff x="11" y="623"/>
            <a:chExt cx="5486" cy="3659"/>
          </a:xfrm>
        </p:grpSpPr>
        <p:sp>
          <p:nvSpPr>
            <p:cNvPr id="1468424" name="McK Measure" hidden="1"/>
            <p:cNvSpPr txBox="1">
              <a:spLocks noChangeArrowheads="1"/>
            </p:cNvSpPr>
            <p:nvPr userDrawn="1"/>
          </p:nvSpPr>
          <p:spPr bwMode="auto">
            <a:xfrm>
              <a:off x="68" y="623"/>
              <a:ext cx="5429" cy="155"/>
            </a:xfrm>
            <a:prstGeom prst="rect">
              <a:avLst/>
            </a:prstGeom>
            <a:noFill/>
            <a:ln w="9525">
              <a:noFill/>
              <a:miter lim="800000"/>
              <a:headEnd/>
              <a:tailEnd/>
            </a:ln>
            <a:effectLst/>
          </p:spPr>
          <p:txBody>
            <a:bodyPr lIns="0" tIns="0" rIns="0" bIns="0">
              <a:spAutoFit/>
            </a:bodyPr>
            <a:lstStyle/>
            <a:p>
              <a:pPr algn="l" defTabSz="895350">
                <a:lnSpc>
                  <a:spcPct val="100000"/>
                </a:lnSpc>
                <a:spcBef>
                  <a:spcPct val="0"/>
                </a:spcBef>
                <a:defRPr/>
              </a:pPr>
              <a:r>
                <a:rPr lang="en-US" sz="1600" dirty="0">
                  <a:solidFill>
                    <a:srgbClr val="0082AA"/>
                  </a:solidFill>
                  <a:cs typeface="Arial" pitchFamily="34" charset="0"/>
                </a:rPr>
                <a:t>Unit of measure</a:t>
              </a:r>
            </a:p>
          </p:txBody>
        </p:sp>
        <p:sp>
          <p:nvSpPr>
            <p:cNvPr id="1468425" name="McK Footnote" hidden="1"/>
            <p:cNvSpPr txBox="1">
              <a:spLocks noChangeArrowheads="1"/>
            </p:cNvSpPr>
            <p:nvPr userDrawn="1"/>
          </p:nvSpPr>
          <p:spPr bwMode="auto">
            <a:xfrm>
              <a:off x="11" y="4069"/>
              <a:ext cx="5145" cy="213"/>
            </a:xfrm>
            <a:prstGeom prst="rect">
              <a:avLst/>
            </a:prstGeom>
            <a:noFill/>
            <a:ln w="9525">
              <a:noFill/>
              <a:miter lim="800000"/>
              <a:headEnd/>
              <a:tailEnd/>
            </a:ln>
            <a:effectLst/>
          </p:spPr>
          <p:txBody>
            <a:bodyPr lIns="0" tIns="0" rIns="0" bIns="0" anchor="b">
              <a:spAutoFit/>
            </a:bodyPr>
            <a:lstStyle/>
            <a:p>
              <a:pPr marL="574675" indent="-574675" algn="l" defTabSz="895350">
                <a:lnSpc>
                  <a:spcPct val="100000"/>
                </a:lnSpc>
                <a:spcBef>
                  <a:spcPct val="0"/>
                </a:spcBef>
                <a:tabLst>
                  <a:tab pos="533400" algn="r"/>
                </a:tabLst>
                <a:defRPr/>
              </a:pPr>
              <a:r>
                <a:rPr lang="en-US" sz="1000" dirty="0">
                  <a:solidFill>
                    <a:srgbClr val="000000"/>
                  </a:solidFill>
                  <a:cs typeface="Arial" pitchFamily="34" charset="0"/>
                </a:rPr>
                <a:t>	*	Footnote</a:t>
              </a:r>
            </a:p>
            <a:p>
              <a:pPr marL="574675" indent="-574675" algn="l" defTabSz="895350">
                <a:lnSpc>
                  <a:spcPct val="100000"/>
                </a:lnSpc>
                <a:spcBef>
                  <a:spcPct val="20000"/>
                </a:spcBef>
                <a:tabLst>
                  <a:tab pos="533400" algn="r"/>
                </a:tabLst>
                <a:defRPr/>
              </a:pPr>
              <a:r>
                <a:rPr lang="en-US" sz="1000" dirty="0">
                  <a:solidFill>
                    <a:srgbClr val="000000"/>
                  </a:solidFill>
                  <a:cs typeface="Arial" pitchFamily="34" charset="0"/>
                </a:rPr>
                <a:t>	Source:	Source</a:t>
              </a:r>
            </a:p>
          </p:txBody>
        </p:sp>
      </p:grpSp>
      <p:pic>
        <p:nvPicPr>
          <p:cNvPr id="3078" name="Picture 206" descr="Gartner_301_with_white_background"/>
          <p:cNvPicPr>
            <a:picLocks noChangeAspect="1" noChangeArrowheads="1"/>
          </p:cNvPicPr>
          <p:nvPr/>
        </p:nvPicPr>
        <p:blipFill>
          <a:blip r:embed="rId14" cstate="print"/>
          <a:srcRect/>
          <a:stretch>
            <a:fillRect/>
          </a:stretch>
        </p:blipFill>
        <p:spPr bwMode="gray">
          <a:xfrm>
            <a:off x="7540625" y="6496050"/>
            <a:ext cx="1141413" cy="260350"/>
          </a:xfrm>
          <a:prstGeom prst="rect">
            <a:avLst/>
          </a:prstGeom>
          <a:noFill/>
          <a:ln w="9525">
            <a:noFill/>
            <a:miter lim="800000"/>
            <a:headEnd/>
            <a:tailEnd/>
          </a:ln>
        </p:spPr>
      </p:pic>
      <p:sp>
        <p:nvSpPr>
          <p:cNvPr id="1234" name="Text Box 210"/>
          <p:cNvSpPr txBox="1">
            <a:spLocks noChangeArrowheads="1"/>
          </p:cNvSpPr>
          <p:nvPr/>
        </p:nvSpPr>
        <p:spPr bwMode="auto">
          <a:xfrm>
            <a:off x="381000" y="6527800"/>
            <a:ext cx="3028950" cy="228600"/>
          </a:xfrm>
          <a:prstGeom prst="rect">
            <a:avLst/>
          </a:prstGeom>
          <a:noFill/>
          <a:ln w="9525">
            <a:noFill/>
            <a:miter lim="800000"/>
            <a:headEnd/>
            <a:tailEnd/>
          </a:ln>
          <a:effectLst/>
        </p:spPr>
        <p:txBody>
          <a:bodyPr lIns="0" tIns="0" rIns="0" bIns="0"/>
          <a:lstStyle/>
          <a:p>
            <a:pPr algn="l" eaLnBrk="0" hangingPunct="0">
              <a:lnSpc>
                <a:spcPct val="100000"/>
              </a:lnSpc>
              <a:spcBef>
                <a:spcPct val="0"/>
              </a:spcBef>
              <a:defRPr/>
            </a:pPr>
            <a:r>
              <a:rPr lang="en-US" altLang="en-US" sz="800" dirty="0">
                <a:solidFill>
                  <a:srgbClr val="00529B"/>
                </a:solidFill>
              </a:rPr>
              <a:t>For internal use of PG&amp;E only.</a:t>
            </a:r>
          </a:p>
          <a:p>
            <a:pPr algn="l" eaLnBrk="0" hangingPunct="0">
              <a:lnSpc>
                <a:spcPct val="100000"/>
              </a:lnSpc>
              <a:spcBef>
                <a:spcPct val="0"/>
              </a:spcBef>
              <a:defRPr/>
            </a:pPr>
            <a:r>
              <a:rPr lang="en-US" altLang="en-US" sz="800" dirty="0">
                <a:solidFill>
                  <a:srgbClr val="00529B"/>
                </a:solidFill>
              </a:rPr>
              <a:t>© 2009 Gartner, Inc. and/or its affiliates. All rights reserved.</a:t>
            </a:r>
          </a:p>
        </p:txBody>
      </p:sp>
      <p:sp>
        <p:nvSpPr>
          <p:cNvPr id="1236" name="Text Box 212"/>
          <p:cNvSpPr txBox="1">
            <a:spLocks noChangeArrowheads="1"/>
          </p:cNvSpPr>
          <p:nvPr/>
        </p:nvSpPr>
        <p:spPr bwMode="auto">
          <a:xfrm>
            <a:off x="3938590" y="6527802"/>
            <a:ext cx="1266825" cy="144463"/>
          </a:xfrm>
          <a:prstGeom prst="rect">
            <a:avLst/>
          </a:prstGeom>
          <a:noFill/>
          <a:ln w="9525">
            <a:noFill/>
            <a:miter lim="800000"/>
            <a:headEnd/>
            <a:tailEnd/>
          </a:ln>
          <a:effectLst/>
        </p:spPr>
        <p:txBody>
          <a:bodyPr lIns="0" tIns="0" rIns="0" bIns="0"/>
          <a:lstStyle/>
          <a:p>
            <a:pPr eaLnBrk="0" hangingPunct="0">
              <a:lnSpc>
                <a:spcPct val="100000"/>
              </a:lnSpc>
              <a:spcBef>
                <a:spcPct val="0"/>
              </a:spcBef>
              <a:defRPr/>
            </a:pPr>
            <a:r>
              <a:rPr lang="en-US" altLang="en-US" sz="800" dirty="0">
                <a:solidFill>
                  <a:srgbClr val="00529B"/>
                </a:solidFill>
                <a:latin typeface="Arial" pitchFamily="34" charset="0"/>
              </a:rPr>
              <a:t>28 September 2009</a:t>
            </a:r>
          </a:p>
        </p:txBody>
      </p:sp>
      <p:sp>
        <p:nvSpPr>
          <p:cNvPr id="2070" name="Footer Placeholder 3"/>
          <p:cNvSpPr txBox="1">
            <a:spLocks noGrp="1"/>
          </p:cNvSpPr>
          <p:nvPr/>
        </p:nvSpPr>
        <p:spPr bwMode="gray">
          <a:xfrm>
            <a:off x="4324350" y="6651625"/>
            <a:ext cx="457200" cy="128588"/>
          </a:xfrm>
          <a:prstGeom prst="rect">
            <a:avLst/>
          </a:prstGeom>
          <a:noFill/>
          <a:ln w="9525">
            <a:noFill/>
            <a:miter lim="800000"/>
            <a:headEnd/>
            <a:tailEnd/>
          </a:ln>
        </p:spPr>
        <p:txBody>
          <a:bodyPr lIns="0" tIns="0" rIns="0" bIns="0"/>
          <a:lstStyle/>
          <a:p>
            <a:pPr eaLnBrk="0" hangingPunct="0">
              <a:lnSpc>
                <a:spcPct val="100000"/>
              </a:lnSpc>
              <a:spcBef>
                <a:spcPct val="0"/>
              </a:spcBef>
              <a:defRPr/>
            </a:pPr>
            <a:r>
              <a:rPr lang="en-US" sz="800" dirty="0">
                <a:solidFill>
                  <a:srgbClr val="00529B"/>
                </a:solidFill>
                <a:latin typeface="Arial" pitchFamily="34" charset="0"/>
              </a:rPr>
              <a:t>Page </a:t>
            </a:r>
            <a:fld id="{75661521-CBA6-40CC-AA3D-0A1F41BDFFA7}" type="slidenum">
              <a:rPr lang="en-US" sz="800">
                <a:solidFill>
                  <a:srgbClr val="00529B"/>
                </a:solidFill>
                <a:latin typeface="Arial" pitchFamily="34" charset="0"/>
              </a:rPr>
              <a:pPr eaLnBrk="0" hangingPunct="0">
                <a:lnSpc>
                  <a:spcPct val="100000"/>
                </a:lnSpc>
                <a:spcBef>
                  <a:spcPct val="0"/>
                </a:spcBef>
                <a:defRPr/>
              </a:pPr>
              <a:t>‹#›</a:t>
            </a:fld>
            <a:endParaRPr lang="en-US" sz="800" dirty="0">
              <a:solidFill>
                <a:srgbClr val="00529B"/>
              </a:solidFill>
              <a:latin typeface="Arial" pitchFamily="34" charset="0"/>
            </a:endParaRPr>
          </a:p>
        </p:txBody>
      </p:sp>
    </p:spTree>
    <p:extLst>
      <p:ext uri="{BB962C8B-B14F-4D97-AF65-F5344CB8AC3E}">
        <p14:creationId xmlns:p14="http://schemas.microsoft.com/office/powerpoint/2010/main" val="1964879026"/>
      </p:ext>
    </p:extLst>
  </p:cSld>
  <p:clrMap bg1="lt1" tx1="dk1" bg2="lt2" tx2="dk2" accent1="accent1" accent2="accent2" accent3="accent3" accent4="accent4" accent5="accent5" accent6="accent6" hlink="hlink" folHlink="folHlink"/>
  <p:sldLayoutIdLst>
    <p:sldLayoutId id="2147485109" r:id="rId1"/>
    <p:sldLayoutId id="2147485110" r:id="rId2"/>
    <p:sldLayoutId id="2147485111" r:id="rId3"/>
    <p:sldLayoutId id="2147485112" r:id="rId4"/>
    <p:sldLayoutId id="2147485113" r:id="rId5"/>
    <p:sldLayoutId id="2147485114" r:id="rId6"/>
    <p:sldLayoutId id="2147485115" r:id="rId7"/>
    <p:sldLayoutId id="2147485116" r:id="rId8"/>
    <p:sldLayoutId id="2147485117" r:id="rId9"/>
    <p:sldLayoutId id="2147485118" r:id="rId10"/>
    <p:sldLayoutId id="2147485119" r:id="rId11"/>
  </p:sldLayoutIdLst>
  <p:hf hdr="0" dt="0"/>
  <p:txStyles>
    <p:titleStyle>
      <a:lvl1pPr algn="l" rtl="0" eaLnBrk="0" fontAlgn="base" hangingPunct="0">
        <a:lnSpc>
          <a:spcPct val="90000"/>
        </a:lnSpc>
        <a:spcBef>
          <a:spcPct val="0"/>
        </a:spcBef>
        <a:spcAft>
          <a:spcPct val="0"/>
        </a:spcAft>
        <a:defRPr sz="4400" b="1">
          <a:solidFill>
            <a:srgbClr val="FFA100"/>
          </a:solidFill>
          <a:latin typeface="+mj-lt"/>
          <a:ea typeface="+mj-ea"/>
          <a:cs typeface="ヒラギノ角ゴ Pro W3"/>
        </a:defRPr>
      </a:lvl1pPr>
      <a:lvl2pPr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cs typeface="ヒラギノ角ゴ Pro W3"/>
        </a:defRPr>
      </a:lvl2pPr>
      <a:lvl3pPr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cs typeface="ヒラギノ角ゴ Pro W3"/>
        </a:defRPr>
      </a:lvl3pPr>
      <a:lvl4pPr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cs typeface="ヒラギノ角ゴ Pro W3"/>
        </a:defRPr>
      </a:lvl4pPr>
      <a:lvl5pPr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cs typeface="ヒラギノ角ゴ Pro W3"/>
        </a:defRPr>
      </a:lvl5pPr>
      <a:lvl6pPr marL="457200"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defRPr>
      </a:lvl6pPr>
      <a:lvl7pPr marL="914400"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defRPr>
      </a:lvl7pPr>
      <a:lvl8pPr marL="1371600"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defRPr>
      </a:lvl8pPr>
      <a:lvl9pPr marL="1828800" algn="l" rtl="0" eaLnBrk="0" fontAlgn="base" hangingPunct="0">
        <a:lnSpc>
          <a:spcPct val="90000"/>
        </a:lnSpc>
        <a:spcBef>
          <a:spcPct val="0"/>
        </a:spcBef>
        <a:spcAft>
          <a:spcPct val="0"/>
        </a:spcAft>
        <a:defRPr sz="4400" b="1">
          <a:solidFill>
            <a:srgbClr val="FFA100"/>
          </a:solidFill>
          <a:latin typeface="Arial" charset="0"/>
          <a:ea typeface="ヒラギノ角ゴ Pro W3" pitchFamily="-65" charset="-128"/>
        </a:defRPr>
      </a:lvl9pPr>
    </p:titleStyle>
    <p:bodyStyle>
      <a:lvl1pPr marL="342900" indent="-342900" algn="l" rtl="0" eaLnBrk="0" fontAlgn="base" hangingPunct="0">
        <a:lnSpc>
          <a:spcPct val="90000"/>
        </a:lnSpc>
        <a:spcBef>
          <a:spcPct val="0"/>
        </a:spcBef>
        <a:spcAft>
          <a:spcPct val="0"/>
        </a:spcAft>
        <a:defRPr sz="2200" b="1">
          <a:solidFill>
            <a:srgbClr val="0082AA"/>
          </a:solidFill>
          <a:latin typeface="+mn-lt"/>
          <a:ea typeface="+mn-ea"/>
          <a:cs typeface="ヒラギノ角ゴ Pro W3"/>
        </a:defRPr>
      </a:lvl1pPr>
      <a:lvl2pPr marL="404813" indent="-176213" algn="l" rtl="0" eaLnBrk="0" fontAlgn="base" hangingPunct="0">
        <a:lnSpc>
          <a:spcPct val="90000"/>
        </a:lnSpc>
        <a:spcBef>
          <a:spcPct val="0"/>
        </a:spcBef>
        <a:spcAft>
          <a:spcPct val="0"/>
        </a:spcAft>
        <a:buChar char="•"/>
        <a:defRPr sz="2200" b="1">
          <a:solidFill>
            <a:srgbClr val="0082AA"/>
          </a:solidFill>
          <a:latin typeface="+mn-lt"/>
          <a:ea typeface="+mn-ea"/>
          <a:cs typeface="ヒラギノ角ゴ Pro W3"/>
        </a:defRPr>
      </a:lvl2pPr>
      <a:lvl3pPr marL="747713" indent="-176213" algn="l" rtl="0" eaLnBrk="0" fontAlgn="base" hangingPunct="0">
        <a:lnSpc>
          <a:spcPct val="90000"/>
        </a:lnSpc>
        <a:spcBef>
          <a:spcPct val="0"/>
        </a:spcBef>
        <a:spcAft>
          <a:spcPct val="0"/>
        </a:spcAft>
        <a:buChar char="•"/>
        <a:defRPr sz="2200" b="1">
          <a:solidFill>
            <a:srgbClr val="0082AA"/>
          </a:solidFill>
          <a:latin typeface="+mn-lt"/>
          <a:ea typeface="+mn-ea"/>
          <a:cs typeface="ヒラギノ角ゴ Pro W3"/>
        </a:defRPr>
      </a:lvl3pPr>
      <a:lvl4pPr marL="1090613" indent="-176213" algn="l" rtl="0" eaLnBrk="0" fontAlgn="base" hangingPunct="0">
        <a:lnSpc>
          <a:spcPct val="90000"/>
        </a:lnSpc>
        <a:spcBef>
          <a:spcPct val="0"/>
        </a:spcBef>
        <a:spcAft>
          <a:spcPct val="0"/>
        </a:spcAft>
        <a:buChar char="•"/>
        <a:defRPr sz="2200" b="1">
          <a:solidFill>
            <a:srgbClr val="0082AA"/>
          </a:solidFill>
          <a:latin typeface="+mn-lt"/>
          <a:ea typeface="+mn-ea"/>
          <a:cs typeface="ヒラギノ角ゴ Pro W3"/>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ヒラギノ角ゴ Pro W3"/>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1524000" y="1331743"/>
            <a:ext cx="7239000" cy="49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black">
          <a:xfrm>
            <a:off x="1524000" y="2133602"/>
            <a:ext cx="7239000" cy="140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Slide Number Placeholder 4"/>
          <p:cNvSpPr txBox="1">
            <a:spLocks/>
          </p:cNvSpPr>
          <p:nvPr/>
        </p:nvSpPr>
        <p:spPr bwMode="auto">
          <a:xfrm>
            <a:off x="7450138" y="6588127"/>
            <a:ext cx="1693862" cy="269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65" tIns="44439" rIns="90465" bIns="44439" anchor="b"/>
          <a:lstStyle>
            <a:lvl1pPr>
              <a:defRPr sz="1300">
                <a:solidFill>
                  <a:srgbClr val="000000"/>
                </a:solidFill>
                <a:latin typeface="Arial" pitchFamily="34" charset="0"/>
              </a:defRPr>
            </a:lvl1pPr>
            <a:lvl2pPr marL="742950" indent="-285750">
              <a:defRPr sz="1300">
                <a:solidFill>
                  <a:srgbClr val="000000"/>
                </a:solidFill>
                <a:latin typeface="Arial" pitchFamily="34" charset="0"/>
              </a:defRPr>
            </a:lvl2pPr>
            <a:lvl3pPr marL="1143000" indent="-228600">
              <a:defRPr sz="1300">
                <a:solidFill>
                  <a:srgbClr val="000000"/>
                </a:solidFill>
                <a:latin typeface="Arial" pitchFamily="34" charset="0"/>
              </a:defRPr>
            </a:lvl3pPr>
            <a:lvl4pPr marL="1600200" indent="-228600">
              <a:defRPr sz="1300">
                <a:solidFill>
                  <a:srgbClr val="000000"/>
                </a:solidFill>
                <a:latin typeface="Arial" pitchFamily="34" charset="0"/>
              </a:defRPr>
            </a:lvl4pPr>
            <a:lvl5pPr marL="2057400" indent="-228600">
              <a:defRPr sz="1300">
                <a:solidFill>
                  <a:srgbClr val="000000"/>
                </a:solidFill>
                <a:latin typeface="Arial" pitchFamily="34" charset="0"/>
              </a:defRPr>
            </a:lvl5pPr>
            <a:lvl6pPr marL="2514600" indent="-228600" eaLnBrk="0" fontAlgn="base" hangingPunct="0">
              <a:lnSpc>
                <a:spcPct val="90000"/>
              </a:lnSpc>
              <a:spcBef>
                <a:spcPct val="20000"/>
              </a:spcBef>
              <a:spcAft>
                <a:spcPct val="0"/>
              </a:spcAft>
              <a:buClr>
                <a:schemeClr val="accent1"/>
              </a:buClr>
              <a:buChar char="•"/>
              <a:defRPr sz="1300">
                <a:solidFill>
                  <a:srgbClr val="000000"/>
                </a:solidFill>
                <a:latin typeface="Arial" pitchFamily="34" charset="0"/>
              </a:defRPr>
            </a:lvl6pPr>
            <a:lvl7pPr marL="2971800" indent="-228600" eaLnBrk="0" fontAlgn="base" hangingPunct="0">
              <a:lnSpc>
                <a:spcPct val="90000"/>
              </a:lnSpc>
              <a:spcBef>
                <a:spcPct val="20000"/>
              </a:spcBef>
              <a:spcAft>
                <a:spcPct val="0"/>
              </a:spcAft>
              <a:buClr>
                <a:schemeClr val="accent1"/>
              </a:buClr>
              <a:buChar char="•"/>
              <a:defRPr sz="1300">
                <a:solidFill>
                  <a:srgbClr val="000000"/>
                </a:solidFill>
                <a:latin typeface="Arial" pitchFamily="34" charset="0"/>
              </a:defRPr>
            </a:lvl7pPr>
            <a:lvl8pPr marL="3429000" indent="-228600" eaLnBrk="0" fontAlgn="base" hangingPunct="0">
              <a:lnSpc>
                <a:spcPct val="90000"/>
              </a:lnSpc>
              <a:spcBef>
                <a:spcPct val="20000"/>
              </a:spcBef>
              <a:spcAft>
                <a:spcPct val="0"/>
              </a:spcAft>
              <a:buClr>
                <a:schemeClr val="accent1"/>
              </a:buClr>
              <a:buChar char="•"/>
              <a:defRPr sz="1300">
                <a:solidFill>
                  <a:srgbClr val="000000"/>
                </a:solidFill>
                <a:latin typeface="Arial" pitchFamily="34" charset="0"/>
              </a:defRPr>
            </a:lvl8pPr>
            <a:lvl9pPr marL="3886200" indent="-228600" eaLnBrk="0" fontAlgn="base" hangingPunct="0">
              <a:lnSpc>
                <a:spcPct val="90000"/>
              </a:lnSpc>
              <a:spcBef>
                <a:spcPct val="20000"/>
              </a:spcBef>
              <a:spcAft>
                <a:spcPct val="0"/>
              </a:spcAft>
              <a:buClr>
                <a:schemeClr val="accent1"/>
              </a:buClr>
              <a:buChar char="•"/>
              <a:defRPr sz="1300">
                <a:solidFill>
                  <a:srgbClr val="000000"/>
                </a:solidFill>
                <a:latin typeface="Arial" pitchFamily="34" charset="0"/>
              </a:defRPr>
            </a:lvl9pPr>
          </a:lstStyle>
          <a:p>
            <a:pPr algn="r">
              <a:lnSpc>
                <a:spcPct val="80000"/>
              </a:lnSpc>
              <a:spcBef>
                <a:spcPct val="0"/>
              </a:spcBef>
              <a:defRPr/>
            </a:pPr>
            <a:fld id="{709B63FC-B8E7-4BA6-A45D-36653AE37C29}" type="slidenum">
              <a:rPr lang="en-US" sz="1000" smtClean="0">
                <a:solidFill>
                  <a:srgbClr val="0082AA"/>
                </a:solidFill>
                <a:ea typeface="ヒラギノ角ゴ Pro W3" pitchFamily="-65" charset="-128"/>
                <a:cs typeface="+mn-cs"/>
              </a:rPr>
              <a:pPr algn="r">
                <a:lnSpc>
                  <a:spcPct val="80000"/>
                </a:lnSpc>
                <a:spcBef>
                  <a:spcPct val="0"/>
                </a:spcBef>
                <a:defRPr/>
              </a:pPr>
              <a:t>‹#›</a:t>
            </a:fld>
            <a:endParaRPr lang="en-US" sz="1000" dirty="0" smtClean="0">
              <a:solidFill>
                <a:srgbClr val="0082AA"/>
              </a:solidFill>
              <a:ea typeface="ヒラギノ角ゴ Pro W3" pitchFamily="-65" charset="-128"/>
              <a:cs typeface="+mn-cs"/>
            </a:endParaRPr>
          </a:p>
        </p:txBody>
      </p:sp>
    </p:spTree>
    <p:extLst>
      <p:ext uri="{BB962C8B-B14F-4D97-AF65-F5344CB8AC3E}">
        <p14:creationId xmlns:p14="http://schemas.microsoft.com/office/powerpoint/2010/main" val="4034935338"/>
      </p:ext>
    </p:extLst>
  </p:cSld>
  <p:clrMap bg1="lt1" tx1="dk1" bg2="lt2" tx2="dk2" accent1="accent1" accent2="accent2" accent3="accent3" accent4="accent4" accent5="accent5" accent6="accent6" hlink="hlink" folHlink="folHlink"/>
  <p:sldLayoutIdLst>
    <p:sldLayoutId id="2147485121" r:id="rId1"/>
    <p:sldLayoutId id="2147485122" r:id="rId2"/>
    <p:sldLayoutId id="2147485123" r:id="rId3"/>
    <p:sldLayoutId id="2147485124" r:id="rId4"/>
    <p:sldLayoutId id="2147485125" r:id="rId5"/>
    <p:sldLayoutId id="2147485126" r:id="rId6"/>
    <p:sldLayoutId id="2147485127" r:id="rId7"/>
    <p:sldLayoutId id="2147485128" r:id="rId8"/>
    <p:sldLayoutId id="2147485129" r:id="rId9"/>
    <p:sldLayoutId id="2147485130" r:id="rId10"/>
    <p:sldLayoutId id="2147485131" r:id="rId11"/>
    <p:sldLayoutId id="2147485132" r:id="rId12"/>
  </p:sldLayoutIdLst>
  <p:transition>
    <p:wipe dir="r"/>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pitchFamily="34" charset="0"/>
          <a:ea typeface="ヒラギノ角ゴ Pro W3" pitchFamily="-65" charset="-128"/>
        </a:defRPr>
      </a:lvl2pPr>
      <a:lvl3pPr algn="l" rtl="0" eaLnBrk="0" fontAlgn="base" hangingPunct="0">
        <a:lnSpc>
          <a:spcPct val="85000"/>
        </a:lnSpc>
        <a:spcBef>
          <a:spcPct val="0"/>
        </a:spcBef>
        <a:spcAft>
          <a:spcPct val="0"/>
        </a:spcAft>
        <a:defRPr sz="3800" b="1">
          <a:solidFill>
            <a:srgbClr val="FFA100"/>
          </a:solidFill>
          <a:latin typeface="Arial" pitchFamily="34" charset="0"/>
          <a:ea typeface="ヒラギノ角ゴ Pro W3" pitchFamily="-65" charset="-128"/>
        </a:defRPr>
      </a:lvl3pPr>
      <a:lvl4pPr algn="l" rtl="0" eaLnBrk="0" fontAlgn="base" hangingPunct="0">
        <a:lnSpc>
          <a:spcPct val="85000"/>
        </a:lnSpc>
        <a:spcBef>
          <a:spcPct val="0"/>
        </a:spcBef>
        <a:spcAft>
          <a:spcPct val="0"/>
        </a:spcAft>
        <a:defRPr sz="3800" b="1">
          <a:solidFill>
            <a:srgbClr val="FFA100"/>
          </a:solidFill>
          <a:latin typeface="Arial" pitchFamily="34" charset="0"/>
          <a:ea typeface="ヒラギノ角ゴ Pro W3" pitchFamily="-65" charset="-128"/>
        </a:defRPr>
      </a:lvl4pPr>
      <a:lvl5pPr algn="l" rtl="0" eaLnBrk="0" fontAlgn="base" hangingPunct="0">
        <a:lnSpc>
          <a:spcPct val="85000"/>
        </a:lnSpc>
        <a:spcBef>
          <a:spcPct val="0"/>
        </a:spcBef>
        <a:spcAft>
          <a:spcPct val="0"/>
        </a:spcAft>
        <a:defRPr sz="3800" b="1">
          <a:solidFill>
            <a:srgbClr val="FFA100"/>
          </a:solidFill>
          <a:latin typeface="Arial" pitchFamily="34" charset="0"/>
          <a:ea typeface="ヒラギノ角ゴ Pro W3" pitchFamily="-65" charset="-128"/>
        </a:defRPr>
      </a:lvl5pPr>
      <a:lvl6pPr marL="457200" algn="l" rtl="0" eaLnBrk="0" fontAlgn="base" hangingPunct="0">
        <a:lnSpc>
          <a:spcPct val="85000"/>
        </a:lnSpc>
        <a:spcBef>
          <a:spcPct val="0"/>
        </a:spcBef>
        <a:spcAft>
          <a:spcPct val="0"/>
        </a:spcAft>
        <a:defRPr sz="3800" b="1">
          <a:solidFill>
            <a:srgbClr val="FFA100"/>
          </a:solidFill>
          <a:latin typeface="Arial" pitchFamily="34" charset="0"/>
          <a:ea typeface="ヒラギノ角ゴ Pro W3" pitchFamily="-65" charset="-128"/>
        </a:defRPr>
      </a:lvl6pPr>
      <a:lvl7pPr marL="914400" algn="l" rtl="0" eaLnBrk="0" fontAlgn="base" hangingPunct="0">
        <a:lnSpc>
          <a:spcPct val="85000"/>
        </a:lnSpc>
        <a:spcBef>
          <a:spcPct val="0"/>
        </a:spcBef>
        <a:spcAft>
          <a:spcPct val="0"/>
        </a:spcAft>
        <a:defRPr sz="3800" b="1">
          <a:solidFill>
            <a:srgbClr val="FFA100"/>
          </a:solidFill>
          <a:latin typeface="Arial" pitchFamily="34" charset="0"/>
          <a:ea typeface="ヒラギノ角ゴ Pro W3" pitchFamily="-65" charset="-128"/>
        </a:defRPr>
      </a:lvl7pPr>
      <a:lvl8pPr marL="1371600" algn="l" rtl="0" eaLnBrk="0" fontAlgn="base" hangingPunct="0">
        <a:lnSpc>
          <a:spcPct val="85000"/>
        </a:lnSpc>
        <a:spcBef>
          <a:spcPct val="0"/>
        </a:spcBef>
        <a:spcAft>
          <a:spcPct val="0"/>
        </a:spcAft>
        <a:defRPr sz="3800" b="1">
          <a:solidFill>
            <a:srgbClr val="FFA100"/>
          </a:solidFill>
          <a:latin typeface="Arial" pitchFamily="34" charset="0"/>
          <a:ea typeface="ヒラギノ角ゴ Pro W3" pitchFamily="-65" charset="-128"/>
        </a:defRPr>
      </a:lvl8pPr>
      <a:lvl9pPr marL="1828800" algn="l" rtl="0" eaLnBrk="0" fontAlgn="base" hangingPunct="0">
        <a:lnSpc>
          <a:spcPct val="85000"/>
        </a:lnSpc>
        <a:spcBef>
          <a:spcPct val="0"/>
        </a:spcBef>
        <a:spcAft>
          <a:spcPct val="0"/>
        </a:spcAft>
        <a:defRPr sz="3800" b="1">
          <a:solidFill>
            <a:srgbClr val="FFA100"/>
          </a:solidFill>
          <a:latin typeface="Arial" pitchFamily="34" charset="0"/>
          <a:ea typeface="ヒラギノ角ゴ Pro W3" pitchFamily="-65" charset="-128"/>
        </a:defRPr>
      </a:lvl9pPr>
    </p:titleStyle>
    <p:bodyStyle>
      <a:lvl1pPr marL="342900" indent="-342900" algn="l" rtl="0" eaLnBrk="0" fontAlgn="base" hangingPunct="0">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177800" indent="-176213" algn="l" rtl="0" eaLnBrk="0" fontAlgn="base" hangingPunct="0">
        <a:lnSpc>
          <a:spcPct val="90000"/>
        </a:lnSpc>
        <a:spcBef>
          <a:spcPct val="25000"/>
        </a:spcBef>
        <a:spcAft>
          <a:spcPct val="15000"/>
        </a:spcAft>
        <a:buChar char="•"/>
        <a:defRPr sz="2200">
          <a:solidFill>
            <a:srgbClr val="0082AA"/>
          </a:solidFill>
          <a:latin typeface="+mn-lt"/>
          <a:ea typeface="+mn-ea"/>
        </a:defRPr>
      </a:lvl2pPr>
      <a:lvl3pPr marL="514350"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1142338" y="382973"/>
            <a:ext cx="7239000" cy="41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endParaRPr lang="en-US" dirty="0" smtClean="0"/>
          </a:p>
        </p:txBody>
      </p:sp>
      <p:sp>
        <p:nvSpPr>
          <p:cNvPr id="1027" name="Rectangle 3"/>
          <p:cNvSpPr>
            <a:spLocks noGrp="1" noChangeArrowheads="1"/>
          </p:cNvSpPr>
          <p:nvPr>
            <p:ph type="body" idx="1"/>
          </p:nvPr>
        </p:nvSpPr>
        <p:spPr bwMode="black">
          <a:xfrm>
            <a:off x="1142338" y="1163543"/>
            <a:ext cx="7239000" cy="166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smtClean="0"/>
          </a:p>
        </p:txBody>
      </p:sp>
    </p:spTree>
    <p:extLst>
      <p:ext uri="{BB962C8B-B14F-4D97-AF65-F5344CB8AC3E}">
        <p14:creationId xmlns:p14="http://schemas.microsoft.com/office/powerpoint/2010/main" val="3829585025"/>
      </p:ext>
    </p:extLst>
  </p:cSld>
  <p:clrMap bg1="lt1" tx1="dk1" bg2="lt2" tx2="dk2" accent1="accent1" accent2="accent2" accent3="accent3" accent4="accent4" accent5="accent5" accent6="accent6" hlink="hlink" folHlink="folHlink"/>
  <p:sldLayoutIdLst>
    <p:sldLayoutId id="2147485134" r:id="rId1"/>
    <p:sldLayoutId id="2147485135" r:id="rId2"/>
    <p:sldLayoutId id="2147485136" r:id="rId3"/>
    <p:sldLayoutId id="2147485137" r:id="rId4"/>
    <p:sldLayoutId id="2147485138" r:id="rId5"/>
    <p:sldLayoutId id="2147485139" r:id="rId6"/>
    <p:sldLayoutId id="2147485140" r:id="rId7"/>
    <p:sldLayoutId id="2147485141" r:id="rId8"/>
    <p:sldLayoutId id="2147485142" r:id="rId9"/>
    <p:sldLayoutId id="2147485143" r:id="rId10"/>
    <p:sldLayoutId id="2147485144" r:id="rId11"/>
  </p:sldLayoutIdLst>
  <p:transition>
    <p:wipe dir="r"/>
  </p:transition>
  <p:hf hdr="0" dt="0"/>
  <p:txStyles>
    <p:titleStyle>
      <a:lvl1pPr algn="l" rtl="0" eaLnBrk="0" fontAlgn="base" hangingPunct="0">
        <a:lnSpc>
          <a:spcPct val="85000"/>
        </a:lnSpc>
        <a:spcBef>
          <a:spcPct val="0"/>
        </a:spcBef>
        <a:spcAft>
          <a:spcPct val="0"/>
        </a:spcAft>
        <a:defRPr sz="32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5pPr>
      <a:lvl6pPr marL="457146"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6pPr>
      <a:lvl7pPr marL="914293"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7pPr>
      <a:lvl8pPr marL="1371440"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8pPr>
      <a:lvl9pPr marL="1828586"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9pPr>
    </p:titleStyle>
    <p:bodyStyle>
      <a:lvl1pPr marL="341313" indent="-341313" algn="l" rtl="0" eaLnBrk="0" fontAlgn="base" hangingPunct="0">
        <a:lnSpc>
          <a:spcPct val="90000"/>
        </a:lnSpc>
        <a:spcBef>
          <a:spcPct val="50000"/>
        </a:spcBef>
        <a:spcAft>
          <a:spcPct val="0"/>
        </a:spcAft>
        <a:buSzPct val="25000"/>
        <a:buFont typeface="Arial" charset="0"/>
        <a:defRPr sz="2200" b="1">
          <a:solidFill>
            <a:schemeClr val="tx1"/>
          </a:solidFill>
          <a:latin typeface="+mn-lt"/>
          <a:ea typeface="+mn-ea"/>
          <a:cs typeface="+mn-cs"/>
        </a:defRPr>
      </a:lvl1pPr>
      <a:lvl2pPr marL="176213" indent="-174625" algn="l" rtl="0" eaLnBrk="0" fontAlgn="base" hangingPunct="0">
        <a:lnSpc>
          <a:spcPct val="90000"/>
        </a:lnSpc>
        <a:spcBef>
          <a:spcPct val="25000"/>
        </a:spcBef>
        <a:spcAft>
          <a:spcPct val="15000"/>
        </a:spcAft>
        <a:buChar char="•"/>
        <a:defRPr sz="2200">
          <a:solidFill>
            <a:schemeClr val="tx1"/>
          </a:solidFill>
          <a:latin typeface="+mn-lt"/>
          <a:ea typeface="+mn-ea"/>
          <a:cs typeface="+mn-cs"/>
        </a:defRPr>
      </a:lvl2pPr>
      <a:lvl3pPr marL="512763" indent="-220663" algn="l" rtl="0" eaLnBrk="0" fontAlgn="base" hangingPunct="0">
        <a:lnSpc>
          <a:spcPct val="90000"/>
        </a:lnSpc>
        <a:spcBef>
          <a:spcPct val="15000"/>
        </a:spcBef>
        <a:spcAft>
          <a:spcPct val="15000"/>
        </a:spcAft>
        <a:buFont typeface="Arial" charset="0"/>
        <a:buChar char="–"/>
        <a:defRPr sz="2000">
          <a:solidFill>
            <a:schemeClr val="tx1"/>
          </a:solidFill>
          <a:latin typeface="+mn-lt"/>
          <a:ea typeface="+mn-ea"/>
          <a:cs typeface="+mn-cs"/>
        </a:defRPr>
      </a:lvl3pPr>
      <a:lvl4pPr marL="803275" indent="-174625" algn="l" rtl="0" eaLnBrk="0" fontAlgn="base" hangingPunct="0">
        <a:lnSpc>
          <a:spcPct val="90000"/>
        </a:lnSpc>
        <a:spcBef>
          <a:spcPct val="15000"/>
        </a:spcBef>
        <a:spcAft>
          <a:spcPct val="15000"/>
        </a:spcAft>
        <a:buChar char="•"/>
        <a:defRPr>
          <a:solidFill>
            <a:schemeClr val="tx1"/>
          </a:solidFill>
          <a:latin typeface="+mn-lt"/>
          <a:ea typeface="+mn-ea"/>
          <a:cs typeface="+mn-cs"/>
        </a:defRPr>
      </a:lvl4pPr>
      <a:lvl5pPr marL="1431925" indent="-174625" algn="l" rtl="0" eaLnBrk="0" fontAlgn="base" hangingPunct="0">
        <a:lnSpc>
          <a:spcPct val="90000"/>
        </a:lnSpc>
        <a:spcBef>
          <a:spcPct val="0"/>
        </a:spcBef>
        <a:spcAft>
          <a:spcPct val="0"/>
        </a:spcAft>
        <a:buChar char="•"/>
        <a:defRPr sz="1600" b="1">
          <a:solidFill>
            <a:srgbClr val="0082AA"/>
          </a:solidFill>
          <a:latin typeface="+mn-lt"/>
          <a:ea typeface="+mn-ea"/>
          <a:cs typeface="+mn-cs"/>
        </a:defRPr>
      </a:lvl5pPr>
      <a:lvl6pPr marL="1890492" indent="-17619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639" indent="-17619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4785" indent="-17619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1931" indent="-17619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1524000" y="1331743"/>
            <a:ext cx="7239000" cy="49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black">
          <a:xfrm>
            <a:off x="1524000" y="2133602"/>
            <a:ext cx="7239000" cy="140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Box 12"/>
          <p:cNvSpPr txBox="1">
            <a:spLocks noChangeArrowheads="1"/>
          </p:cNvSpPr>
          <p:nvPr/>
        </p:nvSpPr>
        <p:spPr bwMode="black">
          <a:xfrm>
            <a:off x="4948238" y="6692900"/>
            <a:ext cx="4143375"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r>
              <a:rPr lang="en-US" sz="800" dirty="0" smtClean="0">
                <a:solidFill>
                  <a:srgbClr val="777777">
                    <a:lumMod val="60000"/>
                    <a:lumOff val="40000"/>
                  </a:srgbClr>
                </a:solidFill>
              </a:rPr>
              <a:t>Draft Confidential – PG&amp;E Internal Use Only  </a:t>
            </a:r>
            <a:fld id="{4E9B2440-3F50-4B98-ABD5-391B0A78D0E9}" type="slidenum">
              <a:rPr lang="en-US" sz="800" smtClean="0">
                <a:solidFill>
                  <a:srgbClr val="777777">
                    <a:lumMod val="60000"/>
                    <a:lumOff val="40000"/>
                  </a:srgbClr>
                </a:solidFill>
              </a:rPr>
              <a:pPr algn="r" eaLnBrk="1" hangingPunct="1">
                <a:spcBef>
                  <a:spcPct val="0"/>
                </a:spcBef>
                <a:defRPr/>
              </a:pPr>
              <a:t>‹#›</a:t>
            </a:fld>
            <a:endParaRPr lang="en-US" sz="800" dirty="0" smtClean="0">
              <a:solidFill>
                <a:srgbClr val="777777">
                  <a:lumMod val="60000"/>
                  <a:lumOff val="40000"/>
                </a:srgbClr>
              </a:solidFill>
            </a:endParaRPr>
          </a:p>
        </p:txBody>
      </p:sp>
    </p:spTree>
    <p:extLst>
      <p:ext uri="{BB962C8B-B14F-4D97-AF65-F5344CB8AC3E}">
        <p14:creationId xmlns:p14="http://schemas.microsoft.com/office/powerpoint/2010/main" val="3403096085"/>
      </p:ext>
    </p:extLst>
  </p:cSld>
  <p:clrMap bg1="lt1" tx1="dk1" bg2="lt2" tx2="dk2" accent1="accent1" accent2="accent2" accent3="accent3" accent4="accent4" accent5="accent5" accent6="accent6" hlink="hlink" folHlink="folHlink"/>
  <p:sldLayoutIdLst>
    <p:sldLayoutId id="2147485170" r:id="rId1"/>
    <p:sldLayoutId id="2147485171" r:id="rId2"/>
    <p:sldLayoutId id="2147485172" r:id="rId3"/>
    <p:sldLayoutId id="2147485173" r:id="rId4"/>
    <p:sldLayoutId id="2147485174" r:id="rId5"/>
    <p:sldLayoutId id="2147485175" r:id="rId6"/>
    <p:sldLayoutId id="2147485176" r:id="rId7"/>
    <p:sldLayoutId id="2147485177" r:id="rId8"/>
    <p:sldLayoutId id="2147485178" r:id="rId9"/>
    <p:sldLayoutId id="2147485179" r:id="rId10"/>
    <p:sldLayoutId id="2147485180" r:id="rId11"/>
  </p:sldLayoutIdLst>
  <p:transition>
    <p:wipe dir="r"/>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5pPr>
      <a:lvl6pPr marL="457146"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6pPr>
      <a:lvl7pPr marL="914293"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7pPr>
      <a:lvl8pPr marL="1371440"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8pPr>
      <a:lvl9pPr marL="1828586"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9pPr>
    </p:titleStyle>
    <p:bodyStyle>
      <a:lvl1pPr marL="341313" indent="-341313" algn="l" rtl="0" eaLnBrk="0" fontAlgn="base" hangingPunct="0">
        <a:lnSpc>
          <a:spcPct val="90000"/>
        </a:lnSpc>
        <a:spcBef>
          <a:spcPct val="50000"/>
        </a:spcBef>
        <a:spcAft>
          <a:spcPct val="0"/>
        </a:spcAft>
        <a:buSzPct val="25000"/>
        <a:buFont typeface="Arial" charset="0"/>
        <a:defRPr sz="2200" b="1">
          <a:solidFill>
            <a:srgbClr val="0082AA"/>
          </a:solidFill>
          <a:latin typeface="+mn-lt"/>
          <a:ea typeface="+mn-ea"/>
          <a:cs typeface="+mn-cs"/>
        </a:defRPr>
      </a:lvl1pPr>
      <a:lvl2pPr marL="176213" indent="-174625"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12763" indent="-220663" algn="l" rtl="0" eaLnBrk="0" fontAlgn="base" hangingPunct="0">
        <a:lnSpc>
          <a:spcPct val="90000"/>
        </a:lnSpc>
        <a:spcBef>
          <a:spcPct val="15000"/>
        </a:spcBef>
        <a:spcAft>
          <a:spcPct val="15000"/>
        </a:spcAft>
        <a:buFont typeface="Arial" charset="0"/>
        <a:buChar char="–"/>
        <a:defRPr sz="2000">
          <a:solidFill>
            <a:srgbClr val="0082AA"/>
          </a:solidFill>
          <a:latin typeface="+mn-lt"/>
          <a:ea typeface="+mn-ea"/>
          <a:cs typeface="+mn-cs"/>
        </a:defRPr>
      </a:lvl3pPr>
      <a:lvl4pPr marL="803275" indent="-174625"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1925" indent="-174625"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492" indent="-17619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639" indent="-17619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4785" indent="-17619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1931" indent="-17619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1142338" y="376443"/>
            <a:ext cx="7239000" cy="43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endParaRPr lang="en-US" dirty="0" smtClean="0"/>
          </a:p>
        </p:txBody>
      </p:sp>
      <p:sp>
        <p:nvSpPr>
          <p:cNvPr id="1027" name="Rectangle 3"/>
          <p:cNvSpPr>
            <a:spLocks noGrp="1" noChangeArrowheads="1"/>
          </p:cNvSpPr>
          <p:nvPr>
            <p:ph type="body" idx="1"/>
          </p:nvPr>
        </p:nvSpPr>
        <p:spPr bwMode="black">
          <a:xfrm>
            <a:off x="1142338" y="1163547"/>
            <a:ext cx="7239000" cy="17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smtClean="0"/>
          </a:p>
        </p:txBody>
      </p:sp>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8261" y="267420"/>
            <a:ext cx="554303" cy="577972"/>
          </a:xfrm>
          <a:prstGeom prst="rect">
            <a:avLst/>
          </a:prstGeom>
        </p:spPr>
      </p:pic>
      <p:sp>
        <p:nvSpPr>
          <p:cNvPr id="5" name="Text Box 8"/>
          <p:cNvSpPr txBox="1">
            <a:spLocks noChangeArrowheads="1"/>
          </p:cNvSpPr>
          <p:nvPr userDrawn="1"/>
        </p:nvSpPr>
        <p:spPr bwMode="white">
          <a:xfrm>
            <a:off x="7109010" y="6692581"/>
            <a:ext cx="1981200"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37931725" indent="-37474525" eaLnBrk="0" hangingPunct="0">
              <a:spcBef>
                <a:spcPct val="50000"/>
              </a:spcBef>
              <a:defRPr>
                <a:solidFill>
                  <a:schemeClr val="tx1"/>
                </a:solidFill>
                <a:latin typeface="Arial" charset="0"/>
                <a:ea typeface="Arial Unicode MS" pitchFamily="34" charset="-128"/>
                <a:cs typeface="Arial Unicode MS" pitchFamily="34" charset="-128"/>
              </a:defRPr>
            </a:lvl2pPr>
            <a:lvl3pPr eaLnBrk="0" hangingPunct="0">
              <a:spcBef>
                <a:spcPct val="50000"/>
              </a:spcBef>
              <a:defRPr>
                <a:solidFill>
                  <a:schemeClr val="tx1"/>
                </a:solidFill>
                <a:latin typeface="Arial" charset="0"/>
                <a:ea typeface="Arial Unicode MS" pitchFamily="34" charset="-128"/>
                <a:cs typeface="Arial Unicode MS" pitchFamily="34" charset="-128"/>
              </a:defRPr>
            </a:lvl3pPr>
            <a:lvl4pPr indent="1371600" eaLnBrk="0" hangingPunct="0">
              <a:spcBef>
                <a:spcPct val="50000"/>
              </a:spcBef>
              <a:defRPr>
                <a:solidFill>
                  <a:schemeClr val="tx1"/>
                </a:solidFill>
                <a:latin typeface="Arial" charset="0"/>
                <a:ea typeface="Arial Unicode MS" pitchFamily="34" charset="-128"/>
                <a:cs typeface="Arial Unicode MS" pitchFamily="34" charset="-128"/>
              </a:defRPr>
            </a:lvl4pPr>
            <a:lvl5pPr indent="1828800" eaLnBrk="0" hangingPunct="0">
              <a:spcBef>
                <a:spcPct val="50000"/>
              </a:spcBef>
              <a:defRPr>
                <a:solidFill>
                  <a:schemeClr val="tx1"/>
                </a:solidFill>
                <a:latin typeface="Arial" charset="0"/>
                <a:ea typeface="Arial Unicode MS" pitchFamily="34" charset="-128"/>
                <a:cs typeface="Arial Unicode MS" pitchFamily="34" charset="-128"/>
              </a:defRPr>
            </a:lvl5pPr>
            <a:lvl6pPr marL="4572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9144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13716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18288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spcBef>
                <a:spcPct val="0"/>
              </a:spcBef>
              <a:defRPr/>
            </a:pPr>
            <a:fld id="{B1189223-433F-4162-9DA0-23EB67643124}" type="slidenum">
              <a:rPr lang="en-US" sz="900" smtClean="0">
                <a:solidFill>
                  <a:srgbClr val="FFFFFF">
                    <a:lumMod val="65000"/>
                  </a:srgbClr>
                </a:solidFill>
              </a:rPr>
              <a:pPr algn="r" eaLnBrk="1" hangingPunct="1">
                <a:spcBef>
                  <a:spcPct val="0"/>
                </a:spcBef>
                <a:defRPr/>
              </a:pPr>
              <a:t>‹#›</a:t>
            </a:fld>
            <a:endParaRPr lang="en-US" sz="900" dirty="0" smtClean="0">
              <a:solidFill>
                <a:srgbClr val="FFFFFF">
                  <a:lumMod val="65000"/>
                </a:srgbClr>
              </a:solidFill>
            </a:endParaRPr>
          </a:p>
        </p:txBody>
      </p:sp>
    </p:spTree>
    <p:extLst>
      <p:ext uri="{BB962C8B-B14F-4D97-AF65-F5344CB8AC3E}">
        <p14:creationId xmlns:p14="http://schemas.microsoft.com/office/powerpoint/2010/main" val="2030436333"/>
      </p:ext>
    </p:extLst>
  </p:cSld>
  <p:clrMap bg1="lt1" tx1="dk1" bg2="lt2" tx2="dk2" accent1="accent1" accent2="accent2" accent3="accent3" accent4="accent4" accent5="accent5" accent6="accent6" hlink="hlink" folHlink="folHlink"/>
  <p:sldLayoutIdLst>
    <p:sldLayoutId id="2147485182" r:id="rId1"/>
    <p:sldLayoutId id="2147485183" r:id="rId2"/>
    <p:sldLayoutId id="2147485184" r:id="rId3"/>
    <p:sldLayoutId id="2147485185" r:id="rId4"/>
    <p:sldLayoutId id="2147485186" r:id="rId5"/>
    <p:sldLayoutId id="2147485187" r:id="rId6"/>
    <p:sldLayoutId id="2147485188" r:id="rId7"/>
    <p:sldLayoutId id="2147485189" r:id="rId8"/>
    <p:sldLayoutId id="2147485190" r:id="rId9"/>
    <p:sldLayoutId id="2147485191" r:id="rId10"/>
    <p:sldLayoutId id="2147485192" r:id="rId11"/>
    <p:sldLayoutId id="2147485193" r:id="rId12"/>
  </p:sldLayoutIdLst>
  <p:transition>
    <p:wipe dir="r"/>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33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5pPr>
      <a:lvl6pPr marL="461333"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6pPr>
      <a:lvl7pPr marL="922669"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7pPr>
      <a:lvl8pPr marL="1384000"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8pPr>
      <a:lvl9pPr marL="1845335"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9pPr>
    </p:titleStyle>
    <p:bodyStyle>
      <a:lvl1pPr marL="344441" indent="-344441" algn="l" rtl="0" eaLnBrk="0" fontAlgn="base" hangingPunct="0">
        <a:lnSpc>
          <a:spcPct val="90000"/>
        </a:lnSpc>
        <a:spcBef>
          <a:spcPct val="50000"/>
        </a:spcBef>
        <a:spcAft>
          <a:spcPct val="0"/>
        </a:spcAft>
        <a:buSzPct val="25000"/>
        <a:buFont typeface="Arial" charset="0"/>
        <a:defRPr sz="2300" b="1">
          <a:solidFill>
            <a:schemeClr val="tx1"/>
          </a:solidFill>
          <a:latin typeface="+mn-lt"/>
          <a:ea typeface="+mn-ea"/>
          <a:cs typeface="+mn-cs"/>
        </a:defRPr>
      </a:lvl1pPr>
      <a:lvl2pPr marL="177827" indent="-176225" algn="l" rtl="0" eaLnBrk="0" fontAlgn="base" hangingPunct="0">
        <a:lnSpc>
          <a:spcPct val="90000"/>
        </a:lnSpc>
        <a:spcBef>
          <a:spcPct val="25000"/>
        </a:spcBef>
        <a:spcAft>
          <a:spcPct val="15000"/>
        </a:spcAft>
        <a:buChar char="•"/>
        <a:defRPr sz="2300">
          <a:solidFill>
            <a:schemeClr val="tx1"/>
          </a:solidFill>
          <a:latin typeface="+mn-lt"/>
          <a:ea typeface="+mn-ea"/>
          <a:cs typeface="+mn-cs"/>
        </a:defRPr>
      </a:lvl2pPr>
      <a:lvl3pPr marL="517460" indent="-222685" algn="l" rtl="0" eaLnBrk="0" fontAlgn="base" hangingPunct="0">
        <a:lnSpc>
          <a:spcPct val="90000"/>
        </a:lnSpc>
        <a:spcBef>
          <a:spcPct val="15000"/>
        </a:spcBef>
        <a:spcAft>
          <a:spcPct val="15000"/>
        </a:spcAft>
        <a:buFont typeface="Arial" charset="0"/>
        <a:buChar char="–"/>
        <a:defRPr sz="2000">
          <a:solidFill>
            <a:schemeClr val="tx1"/>
          </a:solidFill>
          <a:latin typeface="+mn-lt"/>
          <a:ea typeface="+mn-ea"/>
          <a:cs typeface="+mn-cs"/>
        </a:defRPr>
      </a:lvl3pPr>
      <a:lvl4pPr marL="810633" indent="-176225" algn="l" rtl="0" eaLnBrk="0" fontAlgn="base" hangingPunct="0">
        <a:lnSpc>
          <a:spcPct val="90000"/>
        </a:lnSpc>
        <a:spcBef>
          <a:spcPct val="15000"/>
        </a:spcBef>
        <a:spcAft>
          <a:spcPct val="15000"/>
        </a:spcAft>
        <a:buChar char="•"/>
        <a:defRPr>
          <a:solidFill>
            <a:schemeClr val="tx1"/>
          </a:solidFill>
          <a:latin typeface="+mn-lt"/>
          <a:ea typeface="+mn-ea"/>
          <a:cs typeface="+mn-cs"/>
        </a:defRPr>
      </a:lvl4pPr>
      <a:lvl5pPr marL="1445041" indent="-176225" algn="l" rtl="0" eaLnBrk="0" fontAlgn="base" hangingPunct="0">
        <a:lnSpc>
          <a:spcPct val="90000"/>
        </a:lnSpc>
        <a:spcBef>
          <a:spcPct val="0"/>
        </a:spcBef>
        <a:spcAft>
          <a:spcPct val="0"/>
        </a:spcAft>
        <a:buChar char="•"/>
        <a:defRPr sz="1600" b="1">
          <a:solidFill>
            <a:srgbClr val="0082AA"/>
          </a:solidFill>
          <a:latin typeface="+mn-lt"/>
          <a:ea typeface="+mn-ea"/>
          <a:cs typeface="+mn-cs"/>
        </a:defRPr>
      </a:lvl5pPr>
      <a:lvl6pPr marL="1907808" indent="-177807" algn="l" rtl="0" eaLnBrk="0" fontAlgn="base" hangingPunct="0">
        <a:lnSpc>
          <a:spcPct val="90000"/>
        </a:lnSpc>
        <a:spcBef>
          <a:spcPct val="0"/>
        </a:spcBef>
        <a:spcAft>
          <a:spcPct val="0"/>
        </a:spcAft>
        <a:buChar char="•"/>
        <a:defRPr sz="2300" b="1">
          <a:solidFill>
            <a:srgbClr val="0082AA"/>
          </a:solidFill>
          <a:latin typeface="+mn-lt"/>
          <a:ea typeface="+mn-ea"/>
          <a:cs typeface="+mn-cs"/>
        </a:defRPr>
      </a:lvl6pPr>
      <a:lvl7pPr marL="2369143" indent="-177807" algn="l" rtl="0" eaLnBrk="0" fontAlgn="base" hangingPunct="0">
        <a:lnSpc>
          <a:spcPct val="90000"/>
        </a:lnSpc>
        <a:spcBef>
          <a:spcPct val="0"/>
        </a:spcBef>
        <a:spcAft>
          <a:spcPct val="0"/>
        </a:spcAft>
        <a:buChar char="•"/>
        <a:defRPr sz="2300" b="1">
          <a:solidFill>
            <a:srgbClr val="0082AA"/>
          </a:solidFill>
          <a:latin typeface="+mn-lt"/>
          <a:ea typeface="+mn-ea"/>
          <a:cs typeface="+mn-cs"/>
        </a:defRPr>
      </a:lvl7pPr>
      <a:lvl8pPr marL="2830477" indent="-177807" algn="l" rtl="0" eaLnBrk="0" fontAlgn="base" hangingPunct="0">
        <a:lnSpc>
          <a:spcPct val="90000"/>
        </a:lnSpc>
        <a:spcBef>
          <a:spcPct val="0"/>
        </a:spcBef>
        <a:spcAft>
          <a:spcPct val="0"/>
        </a:spcAft>
        <a:buChar char="•"/>
        <a:defRPr sz="2300" b="1">
          <a:solidFill>
            <a:srgbClr val="0082AA"/>
          </a:solidFill>
          <a:latin typeface="+mn-lt"/>
          <a:ea typeface="+mn-ea"/>
          <a:cs typeface="+mn-cs"/>
        </a:defRPr>
      </a:lvl8pPr>
      <a:lvl9pPr marL="3291804" indent="-177807" algn="l" rtl="0" eaLnBrk="0" fontAlgn="base" hangingPunct="0">
        <a:lnSpc>
          <a:spcPct val="90000"/>
        </a:lnSpc>
        <a:spcBef>
          <a:spcPct val="0"/>
        </a:spcBef>
        <a:spcAft>
          <a:spcPct val="0"/>
        </a:spcAft>
        <a:buChar char="•"/>
        <a:defRPr sz="2300" b="1">
          <a:solidFill>
            <a:srgbClr val="0082AA"/>
          </a:solidFill>
          <a:latin typeface="+mn-lt"/>
          <a:ea typeface="+mn-ea"/>
          <a:cs typeface="+mn-cs"/>
        </a:defRPr>
      </a:lvl9pPr>
    </p:bodyStyle>
    <p:otherStyle>
      <a:defPPr>
        <a:defRPr lang="en-US"/>
      </a:defPPr>
      <a:lvl1pPr marL="0" algn="l" defTabSz="922669" rtl="0" eaLnBrk="1" latinLnBrk="0" hangingPunct="1">
        <a:defRPr sz="1800" kern="1200">
          <a:solidFill>
            <a:schemeClr val="tx1"/>
          </a:solidFill>
          <a:latin typeface="+mn-lt"/>
          <a:ea typeface="+mn-ea"/>
          <a:cs typeface="+mn-cs"/>
        </a:defRPr>
      </a:lvl1pPr>
      <a:lvl2pPr marL="461333" algn="l" defTabSz="922669" rtl="0" eaLnBrk="1" latinLnBrk="0" hangingPunct="1">
        <a:defRPr sz="1800" kern="1200">
          <a:solidFill>
            <a:schemeClr val="tx1"/>
          </a:solidFill>
          <a:latin typeface="+mn-lt"/>
          <a:ea typeface="+mn-ea"/>
          <a:cs typeface="+mn-cs"/>
        </a:defRPr>
      </a:lvl2pPr>
      <a:lvl3pPr marL="922669" algn="l" defTabSz="922669" rtl="0" eaLnBrk="1" latinLnBrk="0" hangingPunct="1">
        <a:defRPr sz="1800" kern="1200">
          <a:solidFill>
            <a:schemeClr val="tx1"/>
          </a:solidFill>
          <a:latin typeface="+mn-lt"/>
          <a:ea typeface="+mn-ea"/>
          <a:cs typeface="+mn-cs"/>
        </a:defRPr>
      </a:lvl3pPr>
      <a:lvl4pPr marL="1384000" algn="l" defTabSz="922669" rtl="0" eaLnBrk="1" latinLnBrk="0" hangingPunct="1">
        <a:defRPr sz="1800" kern="1200">
          <a:solidFill>
            <a:schemeClr val="tx1"/>
          </a:solidFill>
          <a:latin typeface="+mn-lt"/>
          <a:ea typeface="+mn-ea"/>
          <a:cs typeface="+mn-cs"/>
        </a:defRPr>
      </a:lvl4pPr>
      <a:lvl5pPr marL="1845335" algn="l" defTabSz="922669" rtl="0" eaLnBrk="1" latinLnBrk="0" hangingPunct="1">
        <a:defRPr sz="1800" kern="1200">
          <a:solidFill>
            <a:schemeClr val="tx1"/>
          </a:solidFill>
          <a:latin typeface="+mn-lt"/>
          <a:ea typeface="+mn-ea"/>
          <a:cs typeface="+mn-cs"/>
        </a:defRPr>
      </a:lvl5pPr>
      <a:lvl6pPr marL="2306667" algn="l" defTabSz="922669" rtl="0" eaLnBrk="1" latinLnBrk="0" hangingPunct="1">
        <a:defRPr sz="1800" kern="1200">
          <a:solidFill>
            <a:schemeClr val="tx1"/>
          </a:solidFill>
          <a:latin typeface="+mn-lt"/>
          <a:ea typeface="+mn-ea"/>
          <a:cs typeface="+mn-cs"/>
        </a:defRPr>
      </a:lvl6pPr>
      <a:lvl7pPr marL="2768000" algn="l" defTabSz="922669" rtl="0" eaLnBrk="1" latinLnBrk="0" hangingPunct="1">
        <a:defRPr sz="1800" kern="1200">
          <a:solidFill>
            <a:schemeClr val="tx1"/>
          </a:solidFill>
          <a:latin typeface="+mn-lt"/>
          <a:ea typeface="+mn-ea"/>
          <a:cs typeface="+mn-cs"/>
        </a:defRPr>
      </a:lvl7pPr>
      <a:lvl8pPr marL="3229335" algn="l" defTabSz="922669" rtl="0" eaLnBrk="1" latinLnBrk="0" hangingPunct="1">
        <a:defRPr sz="1800" kern="1200">
          <a:solidFill>
            <a:schemeClr val="tx1"/>
          </a:solidFill>
          <a:latin typeface="+mn-lt"/>
          <a:ea typeface="+mn-ea"/>
          <a:cs typeface="+mn-cs"/>
        </a:defRPr>
      </a:lvl8pPr>
      <a:lvl9pPr marL="3690669" algn="l" defTabSz="92266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01.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hyperlink" Target="mailto:GasLoPQuestions@pge.com" TargetMode="External"/><Relationship Id="rId1" Type="http://schemas.openxmlformats.org/officeDocument/2006/relationships/slideLayout" Target="../slideLayouts/slideLayout20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white">
          <a:xfrm>
            <a:off x="1524000" y="4489486"/>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802" indent="-342802" algn="l" rtl="0" eaLnBrk="0" fontAlgn="base" hangingPunct="0">
              <a:lnSpc>
                <a:spcPct val="90000"/>
              </a:lnSpc>
              <a:spcBef>
                <a:spcPct val="0"/>
              </a:spcBef>
              <a:spcAft>
                <a:spcPct val="0"/>
              </a:spcAft>
              <a:buSzPct val="25000"/>
              <a:buFont typeface="Arial" charset="0"/>
              <a:defRPr sz="2200" b="1">
                <a:solidFill>
                  <a:schemeClr val="tx2"/>
                </a:solidFill>
                <a:latin typeface="+mn-lt"/>
                <a:ea typeface="+mn-ea"/>
                <a:cs typeface="+mn-cs"/>
              </a:defRPr>
            </a:lvl1pPr>
            <a:lvl2pPr marL="177750" indent="-176163"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14204" indent="-222186" algn="l" rtl="0" eaLnBrk="0" fontAlgn="base" hangingPunct="0">
              <a:lnSpc>
                <a:spcPct val="90000"/>
              </a:lnSpc>
              <a:spcBef>
                <a:spcPct val="15000"/>
              </a:spcBef>
              <a:spcAft>
                <a:spcPct val="15000"/>
              </a:spcAft>
              <a:buFont typeface="Arial" charset="0"/>
              <a:buChar char="–"/>
              <a:defRPr sz="2000">
                <a:solidFill>
                  <a:srgbClr val="0082AA"/>
                </a:solidFill>
                <a:latin typeface="+mn-lt"/>
                <a:ea typeface="+mn-ea"/>
                <a:cs typeface="+mn-cs"/>
              </a:defRPr>
            </a:lvl3pPr>
            <a:lvl4pPr marL="804633" indent="-17616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104" indent="-17616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174" indent="-17616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243" indent="-17616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4313" indent="-17616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1382" indent="-17616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a:lstStyle>
          <a:p>
            <a:pPr marL="0" indent="0"/>
            <a:r>
              <a:rPr lang="en-US" dirty="0" smtClean="0">
                <a:solidFill>
                  <a:srgbClr val="FFFFFF"/>
                </a:solidFill>
              </a:rPr>
              <a:t>October, </a:t>
            </a:r>
            <a:r>
              <a:rPr lang="en-US" dirty="0" smtClean="0">
                <a:solidFill>
                  <a:srgbClr val="FFFFFF"/>
                </a:solidFill>
              </a:rPr>
              <a:t>2014</a:t>
            </a:r>
          </a:p>
        </p:txBody>
      </p:sp>
      <p:sp>
        <p:nvSpPr>
          <p:cNvPr id="5" name="Rectangle 18"/>
          <p:cNvSpPr txBox="1">
            <a:spLocks noChangeArrowheads="1"/>
          </p:cNvSpPr>
          <p:nvPr/>
        </p:nvSpPr>
        <p:spPr bwMode="white">
          <a:xfrm>
            <a:off x="1524000" y="1074062"/>
            <a:ext cx="7239000" cy="329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lgn="l" rtl="0" eaLnBrk="0" fontAlgn="base" hangingPunct="0">
              <a:lnSpc>
                <a:spcPct val="85000"/>
              </a:lnSpc>
              <a:spcBef>
                <a:spcPct val="0"/>
              </a:spcBef>
              <a:spcAft>
                <a:spcPct val="0"/>
              </a:spcAft>
              <a:defRPr sz="4600" b="1">
                <a:solidFill>
                  <a:schemeClr val="bg1"/>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5pPr>
            <a:lvl6pPr marL="457070"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6pPr>
            <a:lvl7pPr marL="914139"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7pPr>
            <a:lvl8pPr marL="1371208"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8pPr>
            <a:lvl9pPr marL="1828278"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9pPr>
          </a:lstStyle>
          <a:p>
            <a:r>
              <a:rPr lang="en-US" sz="2400" dirty="0" smtClean="0">
                <a:solidFill>
                  <a:srgbClr val="FFFFFF"/>
                </a:solidFill>
              </a:rPr>
              <a:t>Gas Operations</a:t>
            </a:r>
          </a:p>
          <a:p>
            <a:r>
              <a:rPr lang="en-US" sz="2400" dirty="0" smtClean="0">
                <a:solidFill>
                  <a:srgbClr val="FFFFFF"/>
                </a:solidFill>
              </a:rPr>
              <a:t>Line of Progression</a:t>
            </a:r>
          </a:p>
          <a:p>
            <a:r>
              <a:rPr lang="en-US" sz="2400" dirty="0" smtClean="0">
                <a:solidFill>
                  <a:srgbClr val="FFFFFF"/>
                </a:solidFill>
              </a:rPr>
              <a:t>Update</a:t>
            </a:r>
          </a:p>
          <a:p>
            <a:endParaRPr lang="en-US" sz="3600" dirty="0" smtClean="0">
              <a:solidFill>
                <a:srgbClr val="FFFFFF"/>
              </a:solidFill>
            </a:endParaRPr>
          </a:p>
          <a:p>
            <a:endParaRPr lang="en-US" sz="3600" dirty="0" smtClean="0">
              <a:solidFill>
                <a:srgbClr val="FFFFFF"/>
              </a:solidFill>
            </a:endParaRPr>
          </a:p>
          <a:p>
            <a:r>
              <a:rPr lang="en-US" sz="3600" dirty="0" smtClean="0">
                <a:solidFill>
                  <a:srgbClr val="FFFFFF"/>
                </a:solidFill>
              </a:rPr>
              <a:t>General </a:t>
            </a:r>
            <a:r>
              <a:rPr lang="en-US" sz="3600" dirty="0" smtClean="0">
                <a:solidFill>
                  <a:srgbClr val="FFFFFF"/>
                </a:solidFill>
              </a:rPr>
              <a:t>Construction Gas Department</a:t>
            </a:r>
            <a:endParaRPr lang="en-US" sz="3600" dirty="0" smtClean="0">
              <a:solidFill>
                <a:srgbClr val="FFFFFF"/>
              </a:solidFill>
            </a:endParaRPr>
          </a:p>
          <a:p>
            <a:r>
              <a:rPr lang="en-US" sz="3600" dirty="0" smtClean="0">
                <a:solidFill>
                  <a:srgbClr val="FFFFFF"/>
                </a:solidFill>
              </a:rPr>
              <a:t> </a:t>
            </a:r>
            <a:endParaRPr lang="en-US" sz="3600" dirty="0" smtClean="0">
              <a:solidFill>
                <a:srgbClr val="FFFFFF"/>
              </a:solidFill>
            </a:endParaRPr>
          </a:p>
        </p:txBody>
      </p:sp>
    </p:spTree>
    <p:extLst>
      <p:ext uri="{BB962C8B-B14F-4D97-AF65-F5344CB8AC3E}">
        <p14:creationId xmlns:p14="http://schemas.microsoft.com/office/powerpoint/2010/main" val="1349267645"/>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extBox 319"/>
          <p:cNvSpPr txBox="1"/>
          <p:nvPr/>
        </p:nvSpPr>
        <p:spPr>
          <a:xfrm>
            <a:off x="1087675" y="382717"/>
            <a:ext cx="7322899" cy="1081457"/>
          </a:xfrm>
          <a:prstGeom prst="rect">
            <a:avLst/>
          </a:prstGeom>
          <a:noFill/>
        </p:spPr>
        <p:txBody>
          <a:bodyPr wrap="square" lIns="86493" tIns="43247" rIns="86493" bIns="43247" rtlCol="0">
            <a:spAutoFit/>
          </a:bodyPr>
          <a:lstStyle/>
          <a:p>
            <a:pPr eaLnBrk="0" hangingPunct="0">
              <a:lnSpc>
                <a:spcPct val="85000"/>
              </a:lnSpc>
              <a:spcBef>
                <a:spcPct val="0"/>
              </a:spcBef>
            </a:pPr>
            <a:r>
              <a:rPr lang="en-US" sz="3800" b="1" dirty="0" smtClean="0">
                <a:solidFill>
                  <a:srgbClr val="FFA100"/>
                </a:solidFill>
                <a:latin typeface="+mj-lt"/>
                <a:ea typeface="+mj-ea"/>
                <a:cs typeface="+mj-cs"/>
              </a:rPr>
              <a:t>Present Incumbent Only Classifications (PIO)</a:t>
            </a:r>
            <a:endParaRPr lang="en-US" sz="3800" b="1" dirty="0">
              <a:solidFill>
                <a:srgbClr val="FFA100"/>
              </a:solidFill>
              <a:latin typeface="+mj-lt"/>
              <a:ea typeface="+mj-ea"/>
              <a:cs typeface="+mj-cs"/>
            </a:endParaRPr>
          </a:p>
        </p:txBody>
      </p:sp>
      <p:sp>
        <p:nvSpPr>
          <p:cNvPr id="3" name="TextBox 2"/>
          <p:cNvSpPr txBox="1"/>
          <p:nvPr/>
        </p:nvSpPr>
        <p:spPr>
          <a:xfrm>
            <a:off x="1087674" y="1842639"/>
            <a:ext cx="7120661" cy="4062651"/>
          </a:xfrm>
          <a:prstGeom prst="rect">
            <a:avLst/>
          </a:prstGeom>
          <a:noFill/>
        </p:spPr>
        <p:txBody>
          <a:bodyPr wrap="square" rtlCol="0">
            <a:spAutoFit/>
          </a:bodyPr>
          <a:lstStyle/>
          <a:p>
            <a:pPr marL="342900" indent="-342900" algn="l">
              <a:buFont typeface="Arial" panose="020B0604020202020204" pitchFamily="34" charset="0"/>
              <a:buChar char="•"/>
            </a:pPr>
            <a:r>
              <a:rPr lang="en-US" sz="3200" b="1" dirty="0"/>
              <a:t>Working Foreman </a:t>
            </a:r>
            <a:r>
              <a:rPr lang="en-US" sz="3200" b="1" dirty="0" smtClean="0"/>
              <a:t>C (PIO)</a:t>
            </a:r>
          </a:p>
          <a:p>
            <a:pPr marL="342900" lvl="1" algn="l"/>
            <a:r>
              <a:rPr lang="en-US" dirty="0" smtClean="0">
                <a:solidFill>
                  <a:schemeClr val="bg2"/>
                </a:solidFill>
              </a:rPr>
              <a:t>Will remain next lower to working Foreman </a:t>
            </a:r>
            <a:r>
              <a:rPr lang="en-US" dirty="0" smtClean="0">
                <a:solidFill>
                  <a:schemeClr val="bg2"/>
                </a:solidFill>
              </a:rPr>
              <a:t>B, also eligible for the new Inspector classifications</a:t>
            </a:r>
            <a:endParaRPr lang="en-US" dirty="0" smtClean="0">
              <a:solidFill>
                <a:schemeClr val="bg2"/>
              </a:solidFill>
            </a:endParaRPr>
          </a:p>
          <a:p>
            <a:pPr marL="342900" lvl="1" algn="l"/>
            <a:endParaRPr lang="en-US" dirty="0" smtClean="0">
              <a:solidFill>
                <a:schemeClr val="bg2"/>
              </a:solidFill>
            </a:endParaRPr>
          </a:p>
          <a:p>
            <a:pPr marL="342900" indent="-342900" algn="l">
              <a:buFont typeface="Arial" panose="020B0604020202020204" pitchFamily="34" charset="0"/>
              <a:buChar char="•"/>
            </a:pPr>
            <a:r>
              <a:rPr lang="en-US" sz="3200" b="1" dirty="0" smtClean="0"/>
              <a:t>Drilling Working Foreman C  (PIO)</a:t>
            </a:r>
          </a:p>
          <a:p>
            <a:pPr marL="342900" lvl="1" algn="l"/>
            <a:r>
              <a:rPr lang="en-US" sz="1800" dirty="0" smtClean="0">
                <a:solidFill>
                  <a:schemeClr val="bg2"/>
                </a:solidFill>
              </a:rPr>
              <a:t>Designated as PIO in 2005</a:t>
            </a:r>
          </a:p>
          <a:p>
            <a:pPr marL="342900" lvl="1" algn="l"/>
            <a:endParaRPr lang="en-US" sz="1800" dirty="0">
              <a:solidFill>
                <a:schemeClr val="bg2"/>
              </a:solidFill>
            </a:endParaRPr>
          </a:p>
          <a:p>
            <a:pPr marL="342900" lvl="1" indent="-342900" algn="l">
              <a:buFont typeface="Arial" panose="020B0604020202020204" pitchFamily="34" charset="0"/>
              <a:buChar char="•"/>
            </a:pPr>
            <a:r>
              <a:rPr lang="en-US" sz="3200" b="1" dirty="0"/>
              <a:t>Gas Mechanic (PIO</a:t>
            </a:r>
            <a:r>
              <a:rPr lang="en-US" sz="3200" b="1" dirty="0" smtClean="0"/>
              <a:t>)</a:t>
            </a:r>
          </a:p>
          <a:p>
            <a:pPr marL="342900" lvl="1" indent="0" algn="l"/>
            <a:r>
              <a:rPr lang="en-US" sz="1800" dirty="0">
                <a:solidFill>
                  <a:schemeClr val="bg2"/>
                </a:solidFill>
              </a:rPr>
              <a:t>Classification is within GC M&amp;C</a:t>
            </a:r>
          </a:p>
          <a:p>
            <a:pPr marL="342900" lvl="1" algn="l"/>
            <a:endParaRPr lang="en-US" sz="1800" dirty="0" smtClean="0">
              <a:solidFill>
                <a:schemeClr val="bg2"/>
              </a:solidFill>
            </a:endParaRPr>
          </a:p>
        </p:txBody>
      </p:sp>
    </p:spTree>
    <p:extLst>
      <p:ext uri="{BB962C8B-B14F-4D97-AF65-F5344CB8AC3E}">
        <p14:creationId xmlns:p14="http://schemas.microsoft.com/office/powerpoint/2010/main" val="2514375827"/>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extBox 319"/>
          <p:cNvSpPr txBox="1"/>
          <p:nvPr/>
        </p:nvSpPr>
        <p:spPr>
          <a:xfrm>
            <a:off x="1087675" y="382717"/>
            <a:ext cx="7322899" cy="584398"/>
          </a:xfrm>
          <a:prstGeom prst="rect">
            <a:avLst/>
          </a:prstGeom>
          <a:noFill/>
        </p:spPr>
        <p:txBody>
          <a:bodyPr wrap="square" lIns="86493" tIns="43247" rIns="86493" bIns="43247" rtlCol="0">
            <a:spAutoFit/>
          </a:bodyPr>
          <a:lstStyle/>
          <a:p>
            <a:pPr eaLnBrk="0" hangingPunct="0">
              <a:lnSpc>
                <a:spcPct val="85000"/>
              </a:lnSpc>
              <a:spcBef>
                <a:spcPct val="0"/>
              </a:spcBef>
            </a:pPr>
            <a:r>
              <a:rPr lang="en-US" sz="3800" b="1" dirty="0" smtClean="0">
                <a:solidFill>
                  <a:srgbClr val="FFA100"/>
                </a:solidFill>
                <a:latin typeface="+mj-lt"/>
                <a:ea typeface="+mj-ea"/>
                <a:cs typeface="+mj-cs"/>
              </a:rPr>
              <a:t>Obsoleted Classifications</a:t>
            </a:r>
            <a:endParaRPr lang="en-US" sz="3800" b="1" dirty="0">
              <a:solidFill>
                <a:srgbClr val="FFA100"/>
              </a:solidFill>
              <a:latin typeface="+mj-lt"/>
              <a:ea typeface="+mj-ea"/>
              <a:cs typeface="+mj-cs"/>
            </a:endParaRPr>
          </a:p>
        </p:txBody>
      </p:sp>
      <p:sp>
        <p:nvSpPr>
          <p:cNvPr id="3" name="TextBox 2"/>
          <p:cNvSpPr txBox="1"/>
          <p:nvPr/>
        </p:nvSpPr>
        <p:spPr>
          <a:xfrm>
            <a:off x="890469" y="1453554"/>
            <a:ext cx="7439026" cy="3194721"/>
          </a:xfrm>
          <a:prstGeom prst="rect">
            <a:avLst/>
          </a:prstGeom>
          <a:noFill/>
        </p:spPr>
        <p:txBody>
          <a:bodyPr wrap="square" rtlCol="0">
            <a:spAutoFit/>
          </a:bodyPr>
          <a:lstStyle/>
          <a:p>
            <a:pPr algn="l"/>
            <a:r>
              <a:rPr lang="en-US" b="1" dirty="0" smtClean="0"/>
              <a:t>GC Installer </a:t>
            </a:r>
          </a:p>
          <a:p>
            <a:pPr marL="342900" lvl="1" indent="0" algn="l"/>
            <a:r>
              <a:rPr lang="en-US" sz="1200" dirty="0" smtClean="0">
                <a:solidFill>
                  <a:schemeClr val="bg2"/>
                </a:solidFill>
              </a:rPr>
              <a:t>No incumbents.</a:t>
            </a:r>
            <a:endParaRPr lang="en-US" sz="1200" b="1" dirty="0" smtClean="0">
              <a:solidFill>
                <a:schemeClr val="bg2"/>
              </a:solidFill>
            </a:endParaRPr>
          </a:p>
          <a:p>
            <a:pPr algn="l"/>
            <a:endParaRPr lang="en-US" sz="1100" b="1" dirty="0" smtClean="0"/>
          </a:p>
          <a:p>
            <a:pPr algn="l"/>
            <a:r>
              <a:rPr lang="en-US" b="1" dirty="0" smtClean="0"/>
              <a:t>Carpenter B – GC Gas</a:t>
            </a:r>
          </a:p>
          <a:p>
            <a:pPr marL="342900" lvl="1" indent="0" algn="l"/>
            <a:r>
              <a:rPr lang="en-US" sz="1200" dirty="0">
                <a:solidFill>
                  <a:schemeClr val="bg2"/>
                </a:solidFill>
              </a:rPr>
              <a:t>Carpenter B - Gas employees will be placed in the retitled Carpenter – Gas classification. </a:t>
            </a:r>
          </a:p>
          <a:p>
            <a:pPr algn="l"/>
            <a:endParaRPr lang="en-US" sz="1100" b="1" dirty="0" smtClean="0"/>
          </a:p>
          <a:p>
            <a:pPr algn="l"/>
            <a:r>
              <a:rPr lang="en-US" b="1" dirty="0" smtClean="0"/>
              <a:t>Trencher Operator – GC Gas</a:t>
            </a:r>
          </a:p>
          <a:p>
            <a:pPr marL="342900" lvl="1" indent="0" algn="l"/>
            <a:r>
              <a:rPr lang="en-US" sz="1200" dirty="0" smtClean="0">
                <a:solidFill>
                  <a:schemeClr val="bg2"/>
                </a:solidFill>
              </a:rPr>
              <a:t>No incumbents.</a:t>
            </a:r>
          </a:p>
          <a:p>
            <a:pPr algn="l"/>
            <a:endParaRPr lang="en-US" sz="1100" b="1" dirty="0" smtClean="0"/>
          </a:p>
          <a:p>
            <a:pPr algn="l"/>
            <a:r>
              <a:rPr lang="en-US" b="1" dirty="0" smtClean="0"/>
              <a:t>Driller</a:t>
            </a:r>
          </a:p>
          <a:p>
            <a:pPr marL="342900" lvl="1" indent="0" algn="l"/>
            <a:r>
              <a:rPr lang="en-US" sz="1200" dirty="0" smtClean="0">
                <a:solidFill>
                  <a:schemeClr val="bg2"/>
                </a:solidFill>
              </a:rPr>
              <a:t>Incumbent placed into the new Sr construction Operator—GC classification</a:t>
            </a:r>
          </a:p>
          <a:p>
            <a:pPr lvl="1" indent="0" algn="l"/>
            <a:endParaRPr lang="en-US" sz="1200" dirty="0"/>
          </a:p>
        </p:txBody>
      </p:sp>
    </p:spTree>
    <p:extLst>
      <p:ext uri="{BB962C8B-B14F-4D97-AF65-F5344CB8AC3E}">
        <p14:creationId xmlns:p14="http://schemas.microsoft.com/office/powerpoint/2010/main" val="3532484554"/>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5441"/>
            <a:ext cx="7239000" cy="497059"/>
          </a:xfrm>
        </p:spPr>
        <p:txBody>
          <a:bodyPr/>
          <a:lstStyle/>
          <a:p>
            <a:r>
              <a:rPr lang="en-US" dirty="0" smtClean="0"/>
              <a:t>Tapping Technician</a:t>
            </a:r>
            <a:endParaRPr lang="en-US" dirty="0"/>
          </a:p>
        </p:txBody>
      </p:sp>
      <p:sp>
        <p:nvSpPr>
          <p:cNvPr id="3" name="TextBox 2"/>
          <p:cNvSpPr txBox="1"/>
          <p:nvPr/>
        </p:nvSpPr>
        <p:spPr>
          <a:xfrm>
            <a:off x="736600" y="1460500"/>
            <a:ext cx="7556500" cy="4228850"/>
          </a:xfrm>
          <a:prstGeom prst="rect">
            <a:avLst/>
          </a:prstGeom>
          <a:noFill/>
        </p:spPr>
        <p:txBody>
          <a:bodyPr wrap="square" rtlCol="0">
            <a:spAutoFit/>
          </a:bodyPr>
          <a:lstStyle/>
          <a:p>
            <a:pPr marL="342900" indent="-342900" algn="l">
              <a:buFont typeface="Arial" panose="020B0604020202020204" pitchFamily="34" charset="0"/>
              <a:buChar char="•"/>
            </a:pPr>
            <a:r>
              <a:rPr lang="en-US" sz="1600" dirty="0" smtClean="0"/>
              <a:t>Joint </a:t>
            </a:r>
            <a:r>
              <a:rPr lang="en-US" sz="1600" dirty="0"/>
              <a:t>Committee to develop a Tapping Technician Training </a:t>
            </a:r>
            <a:r>
              <a:rPr lang="en-US" sz="1600" dirty="0" smtClean="0"/>
              <a:t>program</a:t>
            </a:r>
          </a:p>
          <a:p>
            <a:pPr marL="342900" indent="-342900" algn="l">
              <a:buFont typeface="Arial" panose="020B0604020202020204" pitchFamily="34" charset="0"/>
              <a:buChar char="•"/>
            </a:pPr>
            <a:r>
              <a:rPr lang="en-US" sz="1600" dirty="0" smtClean="0"/>
              <a:t>Employees </a:t>
            </a:r>
            <a:r>
              <a:rPr lang="en-US" sz="1600" dirty="0"/>
              <a:t>who hold the classification of a Welder – GC Gas or Welder – GC Gas (In-Service) Welder will continue to maintain Section 305.5 preferential consideration to the Tapping Technician </a:t>
            </a:r>
            <a:r>
              <a:rPr lang="en-US" sz="1600" dirty="0" smtClean="0"/>
              <a:t>classification</a:t>
            </a:r>
            <a:endParaRPr lang="en-US" sz="1600" dirty="0"/>
          </a:p>
          <a:p>
            <a:pPr marL="342900" indent="-342900" algn="l">
              <a:buFont typeface="Arial" panose="020B0604020202020204" pitchFamily="34" charset="0"/>
              <a:buChar char="•"/>
            </a:pPr>
            <a:r>
              <a:rPr lang="en-US" sz="1600" dirty="0"/>
              <a:t>In the event Welder – GC Gas or Welder – GC Gas (In-Service) employees decline the promotion to a Tapping Technician vacancy the parties agree to provide promotional opportunities to internal GC Gas employees </a:t>
            </a:r>
            <a:r>
              <a:rPr lang="en-US" sz="1600" dirty="0" smtClean="0"/>
              <a:t>in the following classifications: </a:t>
            </a:r>
            <a:endParaRPr lang="en-US" sz="1600" dirty="0"/>
          </a:p>
          <a:p>
            <a:pPr marL="798513" lvl="1" indent="-342900" algn="l">
              <a:buFont typeface="Arial" panose="020B0604020202020204" pitchFamily="34" charset="0"/>
              <a:buChar char="•"/>
            </a:pPr>
            <a:r>
              <a:rPr lang="en-US" sz="1600" dirty="0" smtClean="0"/>
              <a:t>Senior </a:t>
            </a:r>
            <a:r>
              <a:rPr lang="en-US" sz="1600" dirty="0"/>
              <a:t>Construction Operator – GC Gas </a:t>
            </a:r>
            <a:endParaRPr lang="en-US" sz="1600" dirty="0" smtClean="0"/>
          </a:p>
          <a:p>
            <a:pPr marL="798513" lvl="1" indent="-342900" algn="l">
              <a:buFont typeface="Arial" panose="020B0604020202020204" pitchFamily="34" charset="0"/>
              <a:buChar char="•"/>
            </a:pPr>
            <a:r>
              <a:rPr lang="en-US" sz="1600" dirty="0" smtClean="0"/>
              <a:t>Backhoe </a:t>
            </a:r>
            <a:r>
              <a:rPr lang="en-US" sz="1600" dirty="0"/>
              <a:t>Operator </a:t>
            </a:r>
            <a:endParaRPr lang="en-US" sz="1600" dirty="0" smtClean="0"/>
          </a:p>
          <a:p>
            <a:pPr marL="798513" lvl="1" indent="-342900" algn="l">
              <a:buFont typeface="Arial" panose="020B0604020202020204" pitchFamily="34" charset="0"/>
              <a:buChar char="•"/>
            </a:pPr>
            <a:r>
              <a:rPr lang="en-US" sz="1600" dirty="0" smtClean="0"/>
              <a:t>Construction Operator - GC Gas</a:t>
            </a:r>
          </a:p>
          <a:p>
            <a:pPr algn="l"/>
            <a:endParaRPr lang="en-US" sz="1600" dirty="0"/>
          </a:p>
          <a:p>
            <a:pPr algn="l"/>
            <a:r>
              <a:rPr lang="en-US" sz="1600" dirty="0"/>
              <a:t>Note: Exhibit II General Construction Promotion-Demotion Geographic Areas identify Gas Construction Technical Classifications as Area 8 (Promotion – Demotion Area System-Wide).</a:t>
            </a:r>
          </a:p>
          <a:p>
            <a:pPr marL="342900" indent="-342900" algn="l">
              <a:buFont typeface="Arial" panose="020B0604020202020204" pitchFamily="34" charset="0"/>
              <a:buChar char="•"/>
            </a:pPr>
            <a:endParaRPr lang="en-US" sz="1600" dirty="0"/>
          </a:p>
        </p:txBody>
      </p:sp>
    </p:spTree>
    <p:extLst>
      <p:ext uri="{BB962C8B-B14F-4D97-AF65-F5344CB8AC3E}">
        <p14:creationId xmlns:p14="http://schemas.microsoft.com/office/powerpoint/2010/main" val="46868560"/>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5657" y="330200"/>
            <a:ext cx="6368143" cy="997196"/>
          </a:xfrm>
          <a:prstGeom prst="rect">
            <a:avLst/>
          </a:prstGeom>
          <a:noFill/>
        </p:spPr>
        <p:txBody>
          <a:bodyPr wrap="square" rtlCol="0">
            <a:spAutoFit/>
          </a:bodyPr>
          <a:lstStyle/>
          <a:p>
            <a:pPr algn="l"/>
            <a:r>
              <a:rPr lang="en-US" sz="2800" b="1" dirty="0" smtClean="0">
                <a:solidFill>
                  <a:srgbClr val="FFC000"/>
                </a:solidFill>
              </a:rPr>
              <a:t>Next Lower/Eligible Tables</a:t>
            </a:r>
          </a:p>
          <a:p>
            <a:pPr algn="l"/>
            <a:r>
              <a:rPr lang="en-US" sz="2800" b="1" dirty="0" smtClean="0">
                <a:solidFill>
                  <a:srgbClr val="FFC000"/>
                </a:solidFill>
              </a:rPr>
              <a:t>Inspection</a:t>
            </a:r>
            <a:endParaRPr lang="en-US" sz="2800" b="1" dirty="0">
              <a:solidFill>
                <a:srgbClr val="FFC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172008389"/>
              </p:ext>
            </p:extLst>
          </p:nvPr>
        </p:nvGraphicFramePr>
        <p:xfrm>
          <a:off x="533113" y="1234449"/>
          <a:ext cx="7990400" cy="4387098"/>
        </p:xfrm>
        <a:graphic>
          <a:graphicData uri="http://schemas.openxmlformats.org/drawingml/2006/table">
            <a:tbl>
              <a:tblPr firstRow="1" firstCol="1" bandRow="1"/>
              <a:tblGrid>
                <a:gridCol w="3995200"/>
                <a:gridCol w="3995200"/>
              </a:tblGrid>
              <a:tr h="391470">
                <a:tc gridSpan="2">
                  <a:txBody>
                    <a:bodyPr/>
                    <a:lstStyle/>
                    <a:p>
                      <a:pPr marL="0" marR="0">
                        <a:lnSpc>
                          <a:spcPct val="115000"/>
                        </a:lnSpc>
                        <a:spcBef>
                          <a:spcPts val="0"/>
                        </a:spcBef>
                        <a:spcAft>
                          <a:spcPts val="0"/>
                        </a:spcAft>
                      </a:pPr>
                      <a:r>
                        <a:rPr lang="en-US" sz="1400" baseline="0" dirty="0">
                          <a:effectLst/>
                          <a:latin typeface="Arial"/>
                          <a:ea typeface="Calibri"/>
                          <a:cs typeface="Times New Roman"/>
                        </a:rPr>
                        <a:t/>
                      </a:r>
                      <a:br>
                        <a:rPr lang="en-US" sz="1400" baseline="0" dirty="0">
                          <a:effectLst/>
                          <a:latin typeface="Arial"/>
                          <a:ea typeface="Calibri"/>
                          <a:cs typeface="Times New Roman"/>
                        </a:rPr>
                      </a:br>
                      <a:r>
                        <a:rPr lang="en-US" sz="1400" b="1" baseline="0" dirty="0">
                          <a:effectLst/>
                          <a:latin typeface="Arial"/>
                          <a:ea typeface="Times New Roman"/>
                          <a:cs typeface="Times New Roman"/>
                        </a:rPr>
                        <a:t>INSPECTION LINE OF PROGRESSION</a:t>
                      </a:r>
                      <a:endParaRPr lang="en-US" sz="1400" baseline="0" dirty="0">
                        <a:effectLst/>
                        <a:latin typeface="Calibri"/>
                        <a:ea typeface="Calibri"/>
                        <a:cs typeface="Times New Roman"/>
                      </a:endParaRPr>
                    </a:p>
                  </a:txBody>
                  <a:tcPr marL="28858" marR="28858"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195735">
                <a:tc>
                  <a:txBody>
                    <a:bodyPr/>
                    <a:lstStyle/>
                    <a:p>
                      <a:pPr marL="0" marR="0" algn="ctr">
                        <a:lnSpc>
                          <a:spcPct val="115000"/>
                        </a:lnSpc>
                        <a:spcBef>
                          <a:spcPts val="0"/>
                        </a:spcBef>
                        <a:spcAft>
                          <a:spcPts val="0"/>
                        </a:spcAft>
                      </a:pPr>
                      <a:r>
                        <a:rPr lang="en-US" sz="1400" b="1" baseline="0">
                          <a:effectLst/>
                          <a:latin typeface="Arial"/>
                          <a:ea typeface="Times New Roman"/>
                          <a:cs typeface="Times New Roman"/>
                        </a:rPr>
                        <a:t>Classification</a:t>
                      </a:r>
                      <a:endParaRPr lang="en-US" sz="1400" baseline="0">
                        <a:effectLst/>
                        <a:latin typeface="Calibri"/>
                        <a:ea typeface="Calibri"/>
                        <a:cs typeface="Times New Roman"/>
                      </a:endParaRPr>
                    </a:p>
                  </a:txBody>
                  <a:tcPr marL="28858" marR="28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baseline="0">
                          <a:effectLst/>
                          <a:latin typeface="Arial"/>
                          <a:ea typeface="Times New Roman"/>
                          <a:cs typeface="Times New Roman"/>
                        </a:rPr>
                        <a:t>Next Lower/Eligible Classifications</a:t>
                      </a:r>
                      <a:endParaRPr lang="en-US" sz="1400" baseline="0">
                        <a:effectLst/>
                        <a:latin typeface="Calibri"/>
                        <a:ea typeface="Calibri"/>
                        <a:cs typeface="Times New Roman"/>
                      </a:endParaRPr>
                    </a:p>
                  </a:txBody>
                  <a:tcPr marL="28858" marR="28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174410">
                <a:tc>
                  <a:txBody>
                    <a:bodyPr/>
                    <a:lstStyle/>
                    <a:p>
                      <a:pPr marL="0" marR="0">
                        <a:lnSpc>
                          <a:spcPct val="115000"/>
                        </a:lnSpc>
                        <a:spcBef>
                          <a:spcPts val="0"/>
                        </a:spcBef>
                        <a:spcAft>
                          <a:spcPts val="0"/>
                        </a:spcAft>
                      </a:pPr>
                      <a:r>
                        <a:rPr lang="en-US" sz="1400" baseline="0">
                          <a:effectLst/>
                          <a:latin typeface="Arial"/>
                          <a:ea typeface="Times New Roman"/>
                          <a:cs typeface="Times New Roman"/>
                        </a:rPr>
                        <a:t>Pipeline Inspector – CWI</a:t>
                      </a:r>
                      <a:endParaRPr lang="en-US" sz="1400" baseline="0">
                        <a:effectLst/>
                        <a:latin typeface="Calibri"/>
                        <a:ea typeface="Calibri"/>
                        <a:cs typeface="Times New Roman"/>
                      </a:endParaRPr>
                    </a:p>
                  </a:txBody>
                  <a:tcPr marL="28858" marR="28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aseline="0">
                          <a:effectLst/>
                          <a:latin typeface="Arial"/>
                          <a:ea typeface="Times New Roman"/>
                          <a:cs typeface="Times New Roman"/>
                        </a:rPr>
                        <a:t>Construction Inspector</a:t>
                      </a:r>
                      <a:endParaRPr lang="en-US" sz="1400" baseline="0">
                        <a:effectLst/>
                        <a:latin typeface="Calibri"/>
                        <a:ea typeface="Calibri"/>
                        <a:cs typeface="Times New Roman"/>
                      </a:endParaRPr>
                    </a:p>
                    <a:p>
                      <a:pPr marL="0" marR="0">
                        <a:lnSpc>
                          <a:spcPct val="115000"/>
                        </a:lnSpc>
                        <a:spcBef>
                          <a:spcPts val="0"/>
                        </a:spcBef>
                        <a:spcAft>
                          <a:spcPts val="0"/>
                        </a:spcAft>
                      </a:pPr>
                      <a:r>
                        <a:rPr lang="en-US" sz="1400" baseline="0">
                          <a:effectLst/>
                          <a:latin typeface="Arial"/>
                          <a:ea typeface="Times New Roman"/>
                          <a:cs typeface="Times New Roman"/>
                        </a:rPr>
                        <a:t>Working Foreman A </a:t>
                      </a:r>
                      <a:endParaRPr lang="en-US" sz="1400" baseline="0">
                        <a:effectLst/>
                        <a:latin typeface="Calibri"/>
                        <a:ea typeface="Calibri"/>
                        <a:cs typeface="Times New Roman"/>
                      </a:endParaRPr>
                    </a:p>
                    <a:p>
                      <a:pPr marL="0" marR="0">
                        <a:lnSpc>
                          <a:spcPct val="115000"/>
                        </a:lnSpc>
                        <a:spcBef>
                          <a:spcPts val="0"/>
                        </a:spcBef>
                        <a:spcAft>
                          <a:spcPts val="0"/>
                        </a:spcAft>
                      </a:pPr>
                      <a:r>
                        <a:rPr lang="en-US" sz="1400" baseline="0">
                          <a:effectLst/>
                          <a:latin typeface="Arial"/>
                          <a:ea typeface="Times New Roman"/>
                          <a:cs typeface="Times New Roman"/>
                        </a:rPr>
                        <a:t>Working Foreman B </a:t>
                      </a:r>
                      <a:endParaRPr lang="en-US" sz="1400" baseline="0">
                        <a:effectLst/>
                        <a:latin typeface="Calibri"/>
                        <a:ea typeface="Calibri"/>
                        <a:cs typeface="Times New Roman"/>
                      </a:endParaRPr>
                    </a:p>
                    <a:p>
                      <a:pPr marL="0" marR="0">
                        <a:lnSpc>
                          <a:spcPct val="115000"/>
                        </a:lnSpc>
                        <a:spcBef>
                          <a:spcPts val="0"/>
                        </a:spcBef>
                        <a:spcAft>
                          <a:spcPts val="0"/>
                        </a:spcAft>
                      </a:pPr>
                      <a:r>
                        <a:rPr lang="en-US" sz="1400" baseline="0">
                          <a:effectLst/>
                          <a:latin typeface="Arial"/>
                          <a:ea typeface="Times New Roman"/>
                          <a:cs typeface="Times New Roman"/>
                        </a:rPr>
                        <a:t>Working Foreman C –  Gas (PIO)</a:t>
                      </a:r>
                      <a:endParaRPr lang="en-US" sz="1400" baseline="0">
                        <a:effectLst/>
                        <a:latin typeface="Calibri"/>
                        <a:ea typeface="Calibri"/>
                        <a:cs typeface="Times New Roman"/>
                      </a:endParaRPr>
                    </a:p>
                    <a:p>
                      <a:pPr marL="0" marR="0">
                        <a:lnSpc>
                          <a:spcPct val="115000"/>
                        </a:lnSpc>
                        <a:spcBef>
                          <a:spcPts val="0"/>
                        </a:spcBef>
                        <a:spcAft>
                          <a:spcPts val="0"/>
                        </a:spcAft>
                      </a:pPr>
                      <a:r>
                        <a:rPr lang="en-US" sz="1400" baseline="0">
                          <a:effectLst/>
                          <a:latin typeface="Arial"/>
                          <a:ea typeface="Times New Roman"/>
                          <a:cs typeface="Times New Roman"/>
                        </a:rPr>
                        <a:t>Welder – GC Gas (In-Service)</a:t>
                      </a:r>
                      <a:endParaRPr lang="en-US" sz="1400" baseline="0">
                        <a:effectLst/>
                        <a:latin typeface="Calibri"/>
                        <a:ea typeface="Calibri"/>
                        <a:cs typeface="Times New Roman"/>
                      </a:endParaRPr>
                    </a:p>
                    <a:p>
                      <a:pPr marL="0" marR="0">
                        <a:lnSpc>
                          <a:spcPct val="115000"/>
                        </a:lnSpc>
                        <a:spcBef>
                          <a:spcPts val="0"/>
                        </a:spcBef>
                        <a:spcAft>
                          <a:spcPts val="0"/>
                        </a:spcAft>
                      </a:pPr>
                      <a:r>
                        <a:rPr lang="en-US" sz="1400" baseline="0">
                          <a:effectLst/>
                          <a:latin typeface="Arial"/>
                          <a:ea typeface="Times New Roman"/>
                          <a:cs typeface="Times New Roman"/>
                        </a:rPr>
                        <a:t>Welder – GC Gas</a:t>
                      </a:r>
                      <a:endParaRPr lang="en-US" sz="1400" baseline="0">
                        <a:effectLst/>
                        <a:latin typeface="Calibri"/>
                        <a:ea typeface="Calibri"/>
                        <a:cs typeface="Times New Roman"/>
                      </a:endParaRPr>
                    </a:p>
                  </a:txBody>
                  <a:tcPr marL="28858" marR="28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965">
                <a:tc>
                  <a:txBody>
                    <a:bodyPr/>
                    <a:lstStyle/>
                    <a:p>
                      <a:pPr marL="0" marR="0" algn="ctr">
                        <a:lnSpc>
                          <a:spcPct val="115000"/>
                        </a:lnSpc>
                        <a:spcBef>
                          <a:spcPts val="0"/>
                        </a:spcBef>
                        <a:spcAft>
                          <a:spcPts val="0"/>
                        </a:spcAft>
                      </a:pPr>
                      <a:r>
                        <a:rPr lang="en-US" sz="1400" b="1" baseline="0" dirty="0" smtClean="0">
                          <a:effectLst/>
                          <a:latin typeface="Arial"/>
                          <a:ea typeface="Times New Roman"/>
                          <a:cs typeface="Times New Roman"/>
                        </a:rPr>
                        <a:t>Classification</a:t>
                      </a:r>
                      <a:endParaRPr lang="en-US" sz="1400" baseline="0" dirty="0">
                        <a:effectLst/>
                        <a:latin typeface="Calibri"/>
                        <a:ea typeface="Calibri"/>
                        <a:cs typeface="Times New Roman"/>
                      </a:endParaRPr>
                    </a:p>
                  </a:txBody>
                  <a:tcPr marL="28858" marR="28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baseline="0" dirty="0">
                          <a:effectLst/>
                          <a:latin typeface="Arial"/>
                          <a:ea typeface="Times New Roman"/>
                          <a:cs typeface="Times New Roman"/>
                        </a:rPr>
                        <a:t>Next Lower/Eligible Classifications</a:t>
                      </a:r>
                      <a:endParaRPr lang="en-US" sz="1400" baseline="0" dirty="0">
                        <a:effectLst/>
                        <a:latin typeface="Calibri"/>
                        <a:ea typeface="Calibri"/>
                        <a:cs typeface="Times New Roman"/>
                      </a:endParaRPr>
                    </a:p>
                  </a:txBody>
                  <a:tcPr marL="28858" marR="28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174410">
                <a:tc>
                  <a:txBody>
                    <a:bodyPr/>
                    <a:lstStyle/>
                    <a:p>
                      <a:pPr marL="0" marR="0">
                        <a:lnSpc>
                          <a:spcPct val="115000"/>
                        </a:lnSpc>
                        <a:spcBef>
                          <a:spcPts val="0"/>
                        </a:spcBef>
                        <a:spcAft>
                          <a:spcPts val="0"/>
                        </a:spcAft>
                      </a:pPr>
                      <a:r>
                        <a:rPr lang="en-US" sz="1400" baseline="0">
                          <a:effectLst/>
                          <a:latin typeface="Arial"/>
                          <a:ea typeface="Times New Roman"/>
                          <a:cs typeface="Times New Roman"/>
                        </a:rPr>
                        <a:t>Construction Inspector</a:t>
                      </a:r>
                      <a:endParaRPr lang="en-US" sz="1400" baseline="0">
                        <a:effectLst/>
                        <a:latin typeface="Calibri"/>
                        <a:ea typeface="Calibri"/>
                        <a:cs typeface="Times New Roman"/>
                      </a:endParaRPr>
                    </a:p>
                  </a:txBody>
                  <a:tcPr marL="28858" marR="28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aseline="0">
                          <a:effectLst/>
                          <a:latin typeface="Arial"/>
                          <a:ea typeface="Times New Roman"/>
                          <a:cs typeface="Times New Roman"/>
                        </a:rPr>
                        <a:t>Utility Construction Inspector</a:t>
                      </a:r>
                      <a:endParaRPr lang="en-US" sz="1400" baseline="0">
                        <a:effectLst/>
                        <a:latin typeface="Calibri"/>
                        <a:ea typeface="Calibri"/>
                        <a:cs typeface="Times New Roman"/>
                      </a:endParaRPr>
                    </a:p>
                    <a:p>
                      <a:pPr marL="0" marR="0">
                        <a:lnSpc>
                          <a:spcPct val="115000"/>
                        </a:lnSpc>
                        <a:spcBef>
                          <a:spcPts val="0"/>
                        </a:spcBef>
                        <a:spcAft>
                          <a:spcPts val="0"/>
                        </a:spcAft>
                      </a:pPr>
                      <a:r>
                        <a:rPr lang="en-US" sz="1400" baseline="0">
                          <a:effectLst/>
                          <a:latin typeface="Arial"/>
                          <a:ea typeface="Times New Roman"/>
                          <a:cs typeface="Times New Roman"/>
                        </a:rPr>
                        <a:t>Working Foreman A </a:t>
                      </a:r>
                      <a:endParaRPr lang="en-US" sz="1400" baseline="0">
                        <a:effectLst/>
                        <a:latin typeface="Calibri"/>
                        <a:ea typeface="Calibri"/>
                        <a:cs typeface="Times New Roman"/>
                      </a:endParaRPr>
                    </a:p>
                    <a:p>
                      <a:pPr marL="0" marR="0">
                        <a:lnSpc>
                          <a:spcPct val="115000"/>
                        </a:lnSpc>
                        <a:spcBef>
                          <a:spcPts val="0"/>
                        </a:spcBef>
                        <a:spcAft>
                          <a:spcPts val="0"/>
                        </a:spcAft>
                      </a:pPr>
                      <a:r>
                        <a:rPr lang="en-US" sz="1400" baseline="0">
                          <a:effectLst/>
                          <a:latin typeface="Arial"/>
                          <a:ea typeface="Times New Roman"/>
                          <a:cs typeface="Times New Roman"/>
                        </a:rPr>
                        <a:t>Working Foreman B</a:t>
                      </a:r>
                      <a:endParaRPr lang="en-US" sz="1400" baseline="0">
                        <a:effectLst/>
                        <a:latin typeface="Calibri"/>
                        <a:ea typeface="Calibri"/>
                        <a:cs typeface="Times New Roman"/>
                      </a:endParaRPr>
                    </a:p>
                    <a:p>
                      <a:pPr marL="0" marR="0">
                        <a:lnSpc>
                          <a:spcPct val="115000"/>
                        </a:lnSpc>
                        <a:spcBef>
                          <a:spcPts val="0"/>
                        </a:spcBef>
                        <a:spcAft>
                          <a:spcPts val="0"/>
                        </a:spcAft>
                      </a:pPr>
                      <a:r>
                        <a:rPr lang="en-US" sz="1400" baseline="0">
                          <a:effectLst/>
                          <a:latin typeface="Arial"/>
                          <a:ea typeface="Times New Roman"/>
                          <a:cs typeface="Times New Roman"/>
                        </a:rPr>
                        <a:t>Working Foreman C –  Gas (PIO)</a:t>
                      </a:r>
                      <a:endParaRPr lang="en-US" sz="1400" baseline="0">
                        <a:effectLst/>
                        <a:latin typeface="Calibri"/>
                        <a:ea typeface="Calibri"/>
                        <a:cs typeface="Times New Roman"/>
                      </a:endParaRPr>
                    </a:p>
                    <a:p>
                      <a:pPr marL="0" marR="0">
                        <a:lnSpc>
                          <a:spcPct val="115000"/>
                        </a:lnSpc>
                        <a:spcBef>
                          <a:spcPts val="0"/>
                        </a:spcBef>
                        <a:spcAft>
                          <a:spcPts val="0"/>
                        </a:spcAft>
                      </a:pPr>
                      <a:r>
                        <a:rPr lang="en-US" sz="1400" baseline="0">
                          <a:effectLst/>
                          <a:latin typeface="Arial"/>
                          <a:ea typeface="Times New Roman"/>
                          <a:cs typeface="Times New Roman"/>
                        </a:rPr>
                        <a:t>Welder – GC Gas (In-Service)</a:t>
                      </a:r>
                      <a:endParaRPr lang="en-US" sz="1400" baseline="0">
                        <a:effectLst/>
                        <a:latin typeface="Calibri"/>
                        <a:ea typeface="Calibri"/>
                        <a:cs typeface="Times New Roman"/>
                      </a:endParaRPr>
                    </a:p>
                    <a:p>
                      <a:pPr marL="0" marR="0">
                        <a:lnSpc>
                          <a:spcPct val="115000"/>
                        </a:lnSpc>
                        <a:spcBef>
                          <a:spcPts val="0"/>
                        </a:spcBef>
                        <a:spcAft>
                          <a:spcPts val="0"/>
                        </a:spcAft>
                      </a:pPr>
                      <a:r>
                        <a:rPr lang="en-US" sz="1400" baseline="0">
                          <a:effectLst/>
                          <a:latin typeface="Arial"/>
                          <a:ea typeface="Times New Roman"/>
                          <a:cs typeface="Times New Roman"/>
                        </a:rPr>
                        <a:t>Welder – GC Gas</a:t>
                      </a:r>
                      <a:endParaRPr lang="en-US" sz="1400" baseline="0">
                        <a:effectLst/>
                        <a:latin typeface="Calibri"/>
                        <a:ea typeface="Calibri"/>
                        <a:cs typeface="Times New Roman"/>
                      </a:endParaRPr>
                    </a:p>
                  </a:txBody>
                  <a:tcPr marL="28858" marR="28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470">
                <a:tc>
                  <a:txBody>
                    <a:bodyPr/>
                    <a:lstStyle/>
                    <a:p>
                      <a:pPr marL="0" marR="0">
                        <a:lnSpc>
                          <a:spcPct val="115000"/>
                        </a:lnSpc>
                        <a:spcBef>
                          <a:spcPts val="0"/>
                        </a:spcBef>
                        <a:spcAft>
                          <a:spcPts val="0"/>
                        </a:spcAft>
                      </a:pPr>
                      <a:r>
                        <a:rPr lang="en-US" sz="1400" baseline="0">
                          <a:effectLst/>
                          <a:latin typeface="Arial"/>
                          <a:ea typeface="Times New Roman"/>
                          <a:cs typeface="Times New Roman"/>
                        </a:rPr>
                        <a:t>Utility Construction Inspector</a:t>
                      </a:r>
                      <a:endParaRPr lang="en-US" sz="1400" baseline="0">
                        <a:effectLst/>
                        <a:latin typeface="Calibri"/>
                        <a:ea typeface="Calibri"/>
                        <a:cs typeface="Times New Roman"/>
                      </a:endParaRPr>
                    </a:p>
                  </a:txBody>
                  <a:tcPr marL="28858" marR="28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aseline="0" dirty="0">
                          <a:effectLst/>
                          <a:latin typeface="Arial"/>
                          <a:ea typeface="Times New Roman"/>
                          <a:cs typeface="Times New Roman"/>
                        </a:rPr>
                        <a:t>Construction Operator – GC Gas</a:t>
                      </a:r>
                      <a:endParaRPr lang="en-US" sz="1400" baseline="0" dirty="0">
                        <a:effectLst/>
                        <a:latin typeface="Calibri"/>
                        <a:ea typeface="Calibri"/>
                        <a:cs typeface="Times New Roman"/>
                      </a:endParaRPr>
                    </a:p>
                    <a:p>
                      <a:pPr marL="0" marR="0">
                        <a:lnSpc>
                          <a:spcPct val="115000"/>
                        </a:lnSpc>
                        <a:spcBef>
                          <a:spcPts val="0"/>
                        </a:spcBef>
                        <a:spcAft>
                          <a:spcPts val="0"/>
                        </a:spcAft>
                      </a:pPr>
                      <a:r>
                        <a:rPr lang="en-US" sz="1400" baseline="0" dirty="0">
                          <a:effectLst/>
                          <a:latin typeface="Arial"/>
                          <a:ea typeface="Times New Roman"/>
                          <a:cs typeface="Times New Roman"/>
                        </a:rPr>
                        <a:t> </a:t>
                      </a:r>
                      <a:endParaRPr lang="en-US" sz="1400" baseline="0" dirty="0">
                        <a:effectLst/>
                        <a:latin typeface="Calibri"/>
                        <a:ea typeface="Calibri"/>
                        <a:cs typeface="Times New Roman"/>
                      </a:endParaRPr>
                    </a:p>
                  </a:txBody>
                  <a:tcPr marL="28858" marR="28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33879516"/>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75291221"/>
              </p:ext>
            </p:extLst>
          </p:nvPr>
        </p:nvGraphicFramePr>
        <p:xfrm>
          <a:off x="876297" y="1142998"/>
          <a:ext cx="7353302" cy="5136075"/>
        </p:xfrm>
        <a:graphic>
          <a:graphicData uri="http://schemas.openxmlformats.org/drawingml/2006/table">
            <a:tbl>
              <a:tblPr firstRow="1" firstCol="1" bandRow="1"/>
              <a:tblGrid>
                <a:gridCol w="3302003"/>
                <a:gridCol w="4051299"/>
              </a:tblGrid>
              <a:tr h="115005">
                <a:tc>
                  <a:txBody>
                    <a:bodyPr/>
                    <a:lstStyle/>
                    <a:p>
                      <a:pPr marL="0" marR="0" algn="ctr">
                        <a:lnSpc>
                          <a:spcPct val="115000"/>
                        </a:lnSpc>
                        <a:spcBef>
                          <a:spcPts val="0"/>
                        </a:spcBef>
                        <a:spcAft>
                          <a:spcPts val="0"/>
                        </a:spcAft>
                      </a:pPr>
                      <a:r>
                        <a:rPr lang="en-US" sz="1200" b="1" dirty="0">
                          <a:effectLst/>
                          <a:latin typeface="Arial"/>
                          <a:ea typeface="Times New Roman"/>
                          <a:cs typeface="Times New Roman"/>
                        </a:rPr>
                        <a:t>Classification</a:t>
                      </a:r>
                      <a:endParaRPr lang="en-US" sz="1200" dirty="0">
                        <a:effectLst/>
                        <a:latin typeface="Calibri"/>
                        <a:ea typeface="Calibri"/>
                        <a:cs typeface="Times New Roman"/>
                      </a:endParaRPr>
                    </a:p>
                  </a:txBody>
                  <a:tcPr marL="16834" marR="1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b="1">
                          <a:effectLst/>
                          <a:latin typeface="Arial"/>
                          <a:ea typeface="Times New Roman"/>
                          <a:cs typeface="Times New Roman"/>
                        </a:rPr>
                        <a:t>Next Lower/Eligible Classifications</a:t>
                      </a:r>
                      <a:endParaRPr lang="en-US" sz="1200">
                        <a:effectLst/>
                        <a:latin typeface="Calibri"/>
                        <a:ea typeface="Calibri"/>
                        <a:cs typeface="Times New Roman"/>
                      </a:endParaRPr>
                    </a:p>
                  </a:txBody>
                  <a:tcPr marL="16834" marR="1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30012">
                <a:tc>
                  <a:txBody>
                    <a:bodyPr/>
                    <a:lstStyle/>
                    <a:p>
                      <a:pPr marL="0" marR="0">
                        <a:lnSpc>
                          <a:spcPct val="115000"/>
                        </a:lnSpc>
                        <a:spcBef>
                          <a:spcPts val="0"/>
                        </a:spcBef>
                        <a:spcAft>
                          <a:spcPts val="0"/>
                        </a:spcAft>
                      </a:pPr>
                      <a:r>
                        <a:rPr lang="en-US" sz="1200">
                          <a:effectLst/>
                          <a:latin typeface="Arial"/>
                          <a:ea typeface="Times New Roman"/>
                          <a:cs typeface="Times New Roman"/>
                        </a:rPr>
                        <a:t>Working Foreman A</a:t>
                      </a:r>
                      <a:endParaRPr lang="en-US" sz="1200">
                        <a:effectLst/>
                        <a:latin typeface="Calibri"/>
                        <a:ea typeface="Calibri"/>
                        <a:cs typeface="Times New Roman"/>
                      </a:endParaRPr>
                    </a:p>
                  </a:txBody>
                  <a:tcPr marL="16834" marR="1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Arial"/>
                          <a:ea typeface="Times New Roman"/>
                          <a:cs typeface="Times New Roman"/>
                        </a:rPr>
                        <a:t>Working Foreman B</a:t>
                      </a:r>
                      <a:endParaRPr lang="en-US" sz="1200">
                        <a:effectLst/>
                        <a:latin typeface="Calibri"/>
                        <a:ea typeface="Calibri"/>
                        <a:cs typeface="Times New Roman"/>
                      </a:endParaRPr>
                    </a:p>
                    <a:p>
                      <a:pPr marL="0" marR="0">
                        <a:lnSpc>
                          <a:spcPct val="115000"/>
                        </a:lnSpc>
                        <a:spcBef>
                          <a:spcPts val="0"/>
                        </a:spcBef>
                        <a:spcAft>
                          <a:spcPts val="0"/>
                        </a:spcAft>
                      </a:pPr>
                      <a:r>
                        <a:rPr lang="en-US" sz="1200">
                          <a:effectLst/>
                          <a:latin typeface="Arial"/>
                          <a:ea typeface="Times New Roman"/>
                          <a:cs typeface="Times New Roman"/>
                        </a:rPr>
                        <a:t> </a:t>
                      </a:r>
                      <a:endParaRPr lang="en-US" sz="1200">
                        <a:effectLst/>
                        <a:latin typeface="Calibri"/>
                        <a:ea typeface="Calibri"/>
                        <a:cs typeface="Times New Roman"/>
                      </a:endParaRPr>
                    </a:p>
                  </a:txBody>
                  <a:tcPr marL="16834" marR="1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033">
                <a:tc>
                  <a:txBody>
                    <a:bodyPr/>
                    <a:lstStyle/>
                    <a:p>
                      <a:pPr marL="0" marR="0">
                        <a:lnSpc>
                          <a:spcPct val="115000"/>
                        </a:lnSpc>
                        <a:spcBef>
                          <a:spcPts val="0"/>
                        </a:spcBef>
                        <a:spcAft>
                          <a:spcPts val="0"/>
                        </a:spcAft>
                      </a:pPr>
                      <a:r>
                        <a:rPr lang="en-US" sz="1200">
                          <a:effectLst/>
                          <a:latin typeface="Arial"/>
                          <a:ea typeface="Times New Roman"/>
                          <a:cs typeface="Times New Roman"/>
                        </a:rPr>
                        <a:t>Working Foreman B</a:t>
                      </a:r>
                      <a:endParaRPr lang="en-US" sz="1200">
                        <a:effectLst/>
                        <a:latin typeface="Calibri"/>
                        <a:ea typeface="Calibri"/>
                        <a:cs typeface="Times New Roman"/>
                      </a:endParaRPr>
                    </a:p>
                  </a:txBody>
                  <a:tcPr marL="16834" marR="1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Arial"/>
                          <a:ea typeface="Times New Roman"/>
                          <a:cs typeface="Times New Roman"/>
                        </a:rPr>
                        <a:t>Working Foreman C (PIO)</a:t>
                      </a:r>
                      <a:endParaRPr lang="en-US" sz="1200">
                        <a:effectLst/>
                        <a:latin typeface="Calibri"/>
                        <a:ea typeface="Calibri"/>
                        <a:cs typeface="Times New Roman"/>
                      </a:endParaRPr>
                    </a:p>
                    <a:p>
                      <a:pPr marL="0" marR="0">
                        <a:lnSpc>
                          <a:spcPct val="115000"/>
                        </a:lnSpc>
                        <a:spcBef>
                          <a:spcPts val="0"/>
                        </a:spcBef>
                        <a:spcAft>
                          <a:spcPts val="0"/>
                        </a:spcAft>
                      </a:pPr>
                      <a:r>
                        <a:rPr lang="en-US" sz="1200">
                          <a:effectLst/>
                          <a:latin typeface="Arial"/>
                          <a:ea typeface="Times New Roman"/>
                          <a:cs typeface="Times New Roman"/>
                        </a:rPr>
                        <a:t>Backhoe Operator</a:t>
                      </a:r>
                      <a:endParaRPr lang="en-US" sz="1200">
                        <a:effectLst/>
                        <a:latin typeface="Calibri"/>
                        <a:ea typeface="Calibri"/>
                        <a:cs typeface="Times New Roman"/>
                      </a:endParaRPr>
                    </a:p>
                    <a:p>
                      <a:pPr marL="0" marR="0">
                        <a:lnSpc>
                          <a:spcPct val="115000"/>
                        </a:lnSpc>
                        <a:spcBef>
                          <a:spcPts val="0"/>
                        </a:spcBef>
                        <a:spcAft>
                          <a:spcPts val="0"/>
                        </a:spcAft>
                      </a:pPr>
                      <a:r>
                        <a:rPr lang="en-US" sz="1200">
                          <a:effectLst/>
                          <a:latin typeface="Arial"/>
                          <a:ea typeface="Times New Roman"/>
                          <a:cs typeface="Times New Roman"/>
                        </a:rPr>
                        <a:t>Senior Construction Operator- GC Gas</a:t>
                      </a:r>
                      <a:endParaRPr lang="en-US" sz="1200">
                        <a:effectLst/>
                        <a:latin typeface="Calibri"/>
                        <a:ea typeface="Calibri"/>
                        <a:cs typeface="Times New Roman"/>
                      </a:endParaRPr>
                    </a:p>
                    <a:p>
                      <a:pPr marL="0" marR="0">
                        <a:lnSpc>
                          <a:spcPct val="115000"/>
                        </a:lnSpc>
                        <a:spcBef>
                          <a:spcPts val="0"/>
                        </a:spcBef>
                        <a:spcAft>
                          <a:spcPts val="0"/>
                        </a:spcAft>
                      </a:pPr>
                      <a:r>
                        <a:rPr lang="en-US" sz="1200">
                          <a:effectLst/>
                          <a:latin typeface="Arial"/>
                          <a:ea typeface="Times New Roman"/>
                          <a:cs typeface="Times New Roman"/>
                        </a:rPr>
                        <a:t>Welder – GC Gas (In-Service)</a:t>
                      </a:r>
                      <a:endParaRPr lang="en-US" sz="1200">
                        <a:effectLst/>
                        <a:latin typeface="Calibri"/>
                        <a:ea typeface="Calibri"/>
                        <a:cs typeface="Times New Roman"/>
                      </a:endParaRPr>
                    </a:p>
                    <a:p>
                      <a:pPr marL="0" marR="0">
                        <a:lnSpc>
                          <a:spcPct val="115000"/>
                        </a:lnSpc>
                        <a:spcBef>
                          <a:spcPts val="0"/>
                        </a:spcBef>
                        <a:spcAft>
                          <a:spcPts val="0"/>
                        </a:spcAft>
                      </a:pPr>
                      <a:r>
                        <a:rPr lang="en-US" sz="1200">
                          <a:effectLst/>
                          <a:latin typeface="Arial"/>
                          <a:ea typeface="Times New Roman"/>
                          <a:cs typeface="Times New Roman"/>
                        </a:rPr>
                        <a:t>Welder – GC Gas</a:t>
                      </a:r>
                      <a:endParaRPr lang="en-US" sz="1200">
                        <a:effectLst/>
                        <a:latin typeface="Calibri"/>
                        <a:ea typeface="Calibri"/>
                        <a:cs typeface="Times New Roman"/>
                      </a:endParaRPr>
                    </a:p>
                    <a:p>
                      <a:pPr marL="0" marR="0">
                        <a:lnSpc>
                          <a:spcPct val="115000"/>
                        </a:lnSpc>
                        <a:spcBef>
                          <a:spcPts val="0"/>
                        </a:spcBef>
                        <a:spcAft>
                          <a:spcPts val="0"/>
                        </a:spcAft>
                      </a:pPr>
                      <a:r>
                        <a:rPr lang="en-US" sz="1200">
                          <a:effectLst/>
                          <a:latin typeface="Arial"/>
                          <a:ea typeface="Times New Roman"/>
                          <a:cs typeface="Times New Roman"/>
                        </a:rPr>
                        <a:t>Pipeline Inspector – CWI [1]Inspector [1]</a:t>
                      </a:r>
                      <a:endParaRPr lang="en-US" sz="1200">
                        <a:effectLst/>
                        <a:latin typeface="Calibri"/>
                        <a:ea typeface="Calibri"/>
                        <a:cs typeface="Times New Roman"/>
                      </a:endParaRPr>
                    </a:p>
                  </a:txBody>
                  <a:tcPr marL="16834" marR="1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021">
                <a:tc>
                  <a:txBody>
                    <a:bodyPr/>
                    <a:lstStyle/>
                    <a:p>
                      <a:pPr marL="0" marR="0">
                        <a:lnSpc>
                          <a:spcPct val="115000"/>
                        </a:lnSpc>
                        <a:spcBef>
                          <a:spcPts val="0"/>
                        </a:spcBef>
                        <a:spcAft>
                          <a:spcPts val="0"/>
                        </a:spcAft>
                      </a:pPr>
                      <a:r>
                        <a:rPr lang="en-US" sz="1200">
                          <a:effectLst/>
                          <a:latin typeface="Arial"/>
                          <a:ea typeface="Times New Roman"/>
                          <a:cs typeface="Times New Roman"/>
                        </a:rPr>
                        <a:t>Backhoe Operator</a:t>
                      </a:r>
                      <a:endParaRPr lang="en-US" sz="1200">
                        <a:effectLst/>
                        <a:latin typeface="Calibri"/>
                        <a:ea typeface="Calibri"/>
                        <a:cs typeface="Times New Roman"/>
                      </a:endParaRPr>
                    </a:p>
                  </a:txBody>
                  <a:tcPr marL="16834" marR="1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Arial"/>
                          <a:ea typeface="Times New Roman"/>
                          <a:cs typeface="Times New Roman"/>
                        </a:rPr>
                        <a:t>Construction Operator – GC Gas</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effectLst/>
                          <a:latin typeface="Arial"/>
                          <a:ea typeface="Times New Roman"/>
                          <a:cs typeface="Times New Roman"/>
                        </a:rPr>
                        <a:t>Carpenter</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effectLst/>
                          <a:latin typeface="Arial"/>
                          <a:ea typeface="Times New Roman"/>
                          <a:cs typeface="Times New Roman"/>
                        </a:rPr>
                        <a:t>Street Fitter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effectLst/>
                          <a:latin typeface="Arial"/>
                          <a:ea typeface="Times New Roman"/>
                          <a:cs typeface="Times New Roman"/>
                        </a:rPr>
                        <a:t> </a:t>
                      </a:r>
                      <a:endParaRPr lang="en-US" sz="1200" dirty="0">
                        <a:effectLst/>
                        <a:latin typeface="Calibri"/>
                        <a:ea typeface="Calibri"/>
                        <a:cs typeface="Times New Roman"/>
                      </a:endParaRPr>
                    </a:p>
                  </a:txBody>
                  <a:tcPr marL="16834" marR="1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017">
                <a:tc>
                  <a:txBody>
                    <a:bodyPr/>
                    <a:lstStyle/>
                    <a:p>
                      <a:pPr marL="0" marR="0">
                        <a:lnSpc>
                          <a:spcPct val="115000"/>
                        </a:lnSpc>
                        <a:spcBef>
                          <a:spcPts val="0"/>
                        </a:spcBef>
                        <a:spcAft>
                          <a:spcPts val="0"/>
                        </a:spcAft>
                      </a:pPr>
                      <a:r>
                        <a:rPr lang="en-US" sz="1200">
                          <a:effectLst/>
                          <a:latin typeface="Arial"/>
                          <a:ea typeface="Times New Roman"/>
                          <a:cs typeface="Times New Roman"/>
                        </a:rPr>
                        <a:t>Senior Construction Operator – GC Gas</a:t>
                      </a:r>
                      <a:endParaRPr lang="en-US" sz="1200">
                        <a:effectLst/>
                        <a:latin typeface="Calibri"/>
                        <a:ea typeface="Calibri"/>
                        <a:cs typeface="Times New Roman"/>
                      </a:endParaRPr>
                    </a:p>
                  </a:txBody>
                  <a:tcPr marL="16834" marR="1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Arial"/>
                          <a:ea typeface="Times New Roman"/>
                          <a:cs typeface="Times New Roman"/>
                        </a:rPr>
                        <a:t>Construction Operator – GC Gas</a:t>
                      </a:r>
                      <a:endParaRPr lang="en-US" sz="1200">
                        <a:effectLst/>
                        <a:latin typeface="Calibri"/>
                        <a:ea typeface="Calibri"/>
                        <a:cs typeface="Times New Roman"/>
                      </a:endParaRPr>
                    </a:p>
                    <a:p>
                      <a:pPr marL="0" marR="0">
                        <a:lnSpc>
                          <a:spcPct val="115000"/>
                        </a:lnSpc>
                        <a:spcBef>
                          <a:spcPts val="0"/>
                        </a:spcBef>
                        <a:spcAft>
                          <a:spcPts val="0"/>
                        </a:spcAft>
                      </a:pPr>
                      <a:r>
                        <a:rPr lang="en-US" sz="1200">
                          <a:effectLst/>
                          <a:latin typeface="Arial"/>
                          <a:ea typeface="Times New Roman"/>
                          <a:cs typeface="Times New Roman"/>
                        </a:rPr>
                        <a:t>Carpenter</a:t>
                      </a:r>
                      <a:endParaRPr lang="en-US" sz="1200">
                        <a:effectLst/>
                        <a:latin typeface="Calibri"/>
                        <a:ea typeface="Calibri"/>
                        <a:cs typeface="Times New Roman"/>
                      </a:endParaRPr>
                    </a:p>
                    <a:p>
                      <a:pPr marL="0" marR="0">
                        <a:lnSpc>
                          <a:spcPct val="115000"/>
                        </a:lnSpc>
                        <a:spcBef>
                          <a:spcPts val="0"/>
                        </a:spcBef>
                        <a:spcAft>
                          <a:spcPts val="0"/>
                        </a:spcAft>
                      </a:pPr>
                      <a:r>
                        <a:rPr lang="en-US" sz="1200">
                          <a:effectLst/>
                          <a:latin typeface="Arial"/>
                          <a:ea typeface="Times New Roman"/>
                          <a:cs typeface="Times New Roman"/>
                        </a:rPr>
                        <a:t>Street Fitter</a:t>
                      </a:r>
                      <a:endParaRPr lang="en-US" sz="1200">
                        <a:effectLst/>
                        <a:latin typeface="Calibri"/>
                        <a:ea typeface="Calibri"/>
                        <a:cs typeface="Times New Roman"/>
                      </a:endParaRPr>
                    </a:p>
                  </a:txBody>
                  <a:tcPr marL="16834" marR="1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012">
                <a:tc>
                  <a:txBody>
                    <a:bodyPr/>
                    <a:lstStyle/>
                    <a:p>
                      <a:pPr marL="0" marR="0">
                        <a:lnSpc>
                          <a:spcPct val="115000"/>
                        </a:lnSpc>
                        <a:spcBef>
                          <a:spcPts val="0"/>
                        </a:spcBef>
                        <a:spcAft>
                          <a:spcPts val="0"/>
                        </a:spcAft>
                      </a:pPr>
                      <a:r>
                        <a:rPr lang="en-US" sz="1200">
                          <a:effectLst/>
                          <a:latin typeface="Arial"/>
                          <a:ea typeface="Times New Roman"/>
                          <a:cs typeface="Times New Roman"/>
                        </a:rPr>
                        <a:t>Carpenter</a:t>
                      </a:r>
                      <a:endParaRPr lang="en-US" sz="1200">
                        <a:effectLst/>
                        <a:latin typeface="Calibri"/>
                        <a:ea typeface="Calibri"/>
                        <a:cs typeface="Times New Roman"/>
                      </a:endParaRPr>
                    </a:p>
                  </a:txBody>
                  <a:tcPr marL="16834" marR="1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Arial"/>
                          <a:ea typeface="Times New Roman"/>
                          <a:cs typeface="Times New Roman"/>
                        </a:rPr>
                        <a:t>Construction Operator – GC Gas</a:t>
                      </a:r>
                      <a:endParaRPr lang="en-US" sz="1200">
                        <a:effectLst/>
                        <a:latin typeface="Calibri"/>
                        <a:ea typeface="Calibri"/>
                        <a:cs typeface="Times New Roman"/>
                      </a:endParaRPr>
                    </a:p>
                    <a:p>
                      <a:pPr marL="0" marR="0">
                        <a:lnSpc>
                          <a:spcPct val="115000"/>
                        </a:lnSpc>
                        <a:spcBef>
                          <a:spcPts val="0"/>
                        </a:spcBef>
                        <a:spcAft>
                          <a:spcPts val="0"/>
                        </a:spcAft>
                      </a:pPr>
                      <a:r>
                        <a:rPr lang="en-US" sz="1200">
                          <a:effectLst/>
                          <a:latin typeface="Arial"/>
                          <a:ea typeface="Times New Roman"/>
                          <a:cs typeface="Times New Roman"/>
                        </a:rPr>
                        <a:t> </a:t>
                      </a:r>
                      <a:endParaRPr lang="en-US" sz="1200">
                        <a:effectLst/>
                        <a:latin typeface="Calibri"/>
                        <a:ea typeface="Calibri"/>
                        <a:cs typeface="Times New Roman"/>
                      </a:endParaRPr>
                    </a:p>
                  </a:txBody>
                  <a:tcPr marL="16834" marR="1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005">
                <a:tc>
                  <a:txBody>
                    <a:bodyPr/>
                    <a:lstStyle/>
                    <a:p>
                      <a:pPr marL="0" marR="0">
                        <a:lnSpc>
                          <a:spcPct val="115000"/>
                        </a:lnSpc>
                        <a:spcBef>
                          <a:spcPts val="0"/>
                        </a:spcBef>
                        <a:spcAft>
                          <a:spcPts val="0"/>
                        </a:spcAft>
                      </a:pPr>
                      <a:r>
                        <a:rPr lang="en-US" sz="1200">
                          <a:effectLst/>
                          <a:latin typeface="Arial"/>
                          <a:ea typeface="Times New Roman"/>
                          <a:cs typeface="Times New Roman"/>
                        </a:rPr>
                        <a:t>Street Fitter</a:t>
                      </a:r>
                      <a:endParaRPr lang="en-US" sz="1200">
                        <a:effectLst/>
                        <a:latin typeface="Calibri"/>
                        <a:ea typeface="Calibri"/>
                        <a:cs typeface="Times New Roman"/>
                      </a:endParaRPr>
                    </a:p>
                  </a:txBody>
                  <a:tcPr marL="16834" marR="1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Arial"/>
                          <a:ea typeface="Times New Roman"/>
                          <a:cs typeface="Times New Roman"/>
                        </a:rPr>
                        <a:t>Construction Operator – GC Gas</a:t>
                      </a:r>
                      <a:endParaRPr lang="en-US" sz="1200">
                        <a:effectLst/>
                        <a:latin typeface="Calibri"/>
                        <a:ea typeface="Calibri"/>
                        <a:cs typeface="Times New Roman"/>
                      </a:endParaRPr>
                    </a:p>
                  </a:txBody>
                  <a:tcPr marL="16834" marR="1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012">
                <a:tc>
                  <a:txBody>
                    <a:bodyPr/>
                    <a:lstStyle/>
                    <a:p>
                      <a:pPr marL="0" marR="0">
                        <a:lnSpc>
                          <a:spcPct val="115000"/>
                        </a:lnSpc>
                        <a:spcBef>
                          <a:spcPts val="0"/>
                        </a:spcBef>
                        <a:spcAft>
                          <a:spcPts val="0"/>
                        </a:spcAft>
                      </a:pPr>
                      <a:r>
                        <a:rPr lang="en-US" sz="1200">
                          <a:effectLst/>
                          <a:latin typeface="Arial"/>
                          <a:ea typeface="Times New Roman"/>
                          <a:cs typeface="Times New Roman"/>
                        </a:rPr>
                        <a:t>Construction Operator – GC Gas</a:t>
                      </a:r>
                      <a:endParaRPr lang="en-US" sz="1200">
                        <a:effectLst/>
                        <a:latin typeface="Calibri"/>
                        <a:ea typeface="Calibri"/>
                        <a:cs typeface="Times New Roman"/>
                      </a:endParaRPr>
                    </a:p>
                  </a:txBody>
                  <a:tcPr marL="16834" marR="1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Arial"/>
                          <a:ea typeface="Times New Roman"/>
                          <a:cs typeface="Times New Roman"/>
                        </a:rPr>
                        <a:t>Utility Worker</a:t>
                      </a:r>
                      <a:endParaRPr lang="en-US" sz="1200">
                        <a:effectLst/>
                        <a:latin typeface="Calibri"/>
                        <a:ea typeface="Calibri"/>
                        <a:cs typeface="Times New Roman"/>
                      </a:endParaRPr>
                    </a:p>
                    <a:p>
                      <a:pPr marL="0" marR="0">
                        <a:lnSpc>
                          <a:spcPct val="115000"/>
                        </a:lnSpc>
                        <a:spcBef>
                          <a:spcPts val="0"/>
                        </a:spcBef>
                        <a:spcAft>
                          <a:spcPts val="0"/>
                        </a:spcAft>
                      </a:pPr>
                      <a:r>
                        <a:rPr lang="en-US" sz="1200">
                          <a:effectLst/>
                          <a:latin typeface="Arial"/>
                          <a:ea typeface="Times New Roman"/>
                          <a:cs typeface="Times New Roman"/>
                        </a:rPr>
                        <a:t> </a:t>
                      </a:r>
                      <a:endParaRPr lang="en-US" sz="1200">
                        <a:effectLst/>
                        <a:latin typeface="Calibri"/>
                        <a:ea typeface="Calibri"/>
                        <a:cs typeface="Times New Roman"/>
                      </a:endParaRPr>
                    </a:p>
                  </a:txBody>
                  <a:tcPr marL="16834" marR="1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5029">
                <a:tc gridSpan="2">
                  <a:txBody>
                    <a:bodyPr/>
                    <a:lstStyle/>
                    <a:p>
                      <a:pPr marL="0" marR="0">
                        <a:lnSpc>
                          <a:spcPct val="115000"/>
                        </a:lnSpc>
                        <a:spcBef>
                          <a:spcPts val="0"/>
                        </a:spcBef>
                        <a:spcAft>
                          <a:spcPts val="0"/>
                        </a:spcAft>
                      </a:pPr>
                      <a:r>
                        <a:rPr lang="en-US" sz="1200" dirty="0">
                          <a:effectLst/>
                          <a:latin typeface="Arial"/>
                          <a:ea typeface="Times New Roman"/>
                          <a:cs typeface="Times New Roman"/>
                        </a:rPr>
                        <a:t>[1]</a:t>
                      </a:r>
                      <a:r>
                        <a:rPr lang="en-US" sz="1200" b="1" dirty="0">
                          <a:effectLst/>
                          <a:latin typeface="Arial"/>
                          <a:ea typeface="Times New Roman"/>
                          <a:cs typeface="Times New Roman"/>
                        </a:rPr>
                        <a:t> </a:t>
                      </a:r>
                      <a:r>
                        <a:rPr lang="en-US" sz="1200" dirty="0">
                          <a:effectLst/>
                          <a:latin typeface="Arial"/>
                          <a:ea typeface="Times New Roman"/>
                          <a:cs typeface="Times New Roman"/>
                        </a:rPr>
                        <a:t>To be considered qualified must have previously held Working Foreman C (PIO), Backhoe Operator, Senior Construction Operator – GC Gas, Welder – GC Gas (In-Service), Welder – GC Gas, Working Foreman B, Working Foreman A </a:t>
                      </a:r>
                      <a:endParaRPr lang="en-US" sz="1200" dirty="0">
                        <a:effectLst/>
                        <a:latin typeface="Calibri"/>
                        <a:ea typeface="Calibri"/>
                        <a:cs typeface="Times New Roman"/>
                      </a:endParaRPr>
                    </a:p>
                    <a:p>
                      <a:pPr marL="0" marR="0">
                        <a:lnSpc>
                          <a:spcPct val="115000"/>
                        </a:lnSpc>
                        <a:spcBef>
                          <a:spcPts val="0"/>
                        </a:spcBef>
                        <a:spcAft>
                          <a:spcPts val="0"/>
                        </a:spcAft>
                      </a:pPr>
                      <a:r>
                        <a:rPr lang="en-US" sz="1200" dirty="0">
                          <a:effectLst/>
                          <a:latin typeface="Arial"/>
                          <a:ea typeface="Times New Roman"/>
                          <a:cs typeface="Times New Roman"/>
                        </a:rPr>
                        <a:t> </a:t>
                      </a:r>
                      <a:endParaRPr lang="en-US" sz="1200" dirty="0">
                        <a:effectLst/>
                        <a:latin typeface="Calibri"/>
                        <a:ea typeface="Calibri"/>
                        <a:cs typeface="Times New Roman"/>
                      </a:endParaRPr>
                    </a:p>
                  </a:txBody>
                  <a:tcPr marL="16834" marR="168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5" name="TextBox 4"/>
          <p:cNvSpPr txBox="1"/>
          <p:nvPr/>
        </p:nvSpPr>
        <p:spPr>
          <a:xfrm>
            <a:off x="1175657" y="190500"/>
            <a:ext cx="6368143" cy="997196"/>
          </a:xfrm>
          <a:prstGeom prst="rect">
            <a:avLst/>
          </a:prstGeom>
          <a:noFill/>
        </p:spPr>
        <p:txBody>
          <a:bodyPr wrap="square" rtlCol="0">
            <a:spAutoFit/>
          </a:bodyPr>
          <a:lstStyle/>
          <a:p>
            <a:pPr algn="l"/>
            <a:r>
              <a:rPr lang="en-US" sz="2800" b="1" dirty="0" smtClean="0">
                <a:solidFill>
                  <a:srgbClr val="FFC000"/>
                </a:solidFill>
              </a:rPr>
              <a:t>Next Lower/Eligible Tables</a:t>
            </a:r>
            <a:endParaRPr lang="en-US" sz="2800" b="1" dirty="0">
              <a:solidFill>
                <a:srgbClr val="FFC000"/>
              </a:solidFill>
            </a:endParaRPr>
          </a:p>
          <a:p>
            <a:pPr algn="l"/>
            <a:r>
              <a:rPr lang="en-US" sz="2800" b="1" dirty="0" smtClean="0">
                <a:solidFill>
                  <a:srgbClr val="FFC000"/>
                </a:solidFill>
              </a:rPr>
              <a:t>Construction</a:t>
            </a:r>
          </a:p>
        </p:txBody>
      </p:sp>
    </p:spTree>
    <p:extLst>
      <p:ext uri="{BB962C8B-B14F-4D97-AF65-F5344CB8AC3E}">
        <p14:creationId xmlns:p14="http://schemas.microsoft.com/office/powerpoint/2010/main" val="405872067"/>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46559883"/>
              </p:ext>
            </p:extLst>
          </p:nvPr>
        </p:nvGraphicFramePr>
        <p:xfrm>
          <a:off x="876297" y="1384298"/>
          <a:ext cx="7353302" cy="3012858"/>
        </p:xfrm>
        <a:graphic>
          <a:graphicData uri="http://schemas.openxmlformats.org/drawingml/2006/table">
            <a:tbl>
              <a:tblPr firstRow="1" firstCol="1" bandRow="1"/>
              <a:tblGrid>
                <a:gridCol w="3676651"/>
                <a:gridCol w="3676651"/>
              </a:tblGrid>
              <a:tr h="575029">
                <a:tc gridSpan="2">
                  <a:txBody>
                    <a:bodyPr/>
                    <a:lstStyle/>
                    <a:p>
                      <a:pPr marL="0" marR="0">
                        <a:lnSpc>
                          <a:spcPct val="115000"/>
                        </a:lnSpc>
                        <a:spcBef>
                          <a:spcPts val="0"/>
                        </a:spcBef>
                        <a:spcAft>
                          <a:spcPts val="0"/>
                        </a:spcAft>
                      </a:pPr>
                      <a:r>
                        <a:rPr lang="en-US" sz="1400" dirty="0">
                          <a:effectLst/>
                          <a:latin typeface="Arial"/>
                          <a:ea typeface="Times New Roman"/>
                          <a:cs typeface="Times New Roman"/>
                        </a:rPr>
                        <a:t> </a:t>
                      </a:r>
                      <a:endParaRPr lang="en-US" sz="1400" dirty="0" smtClean="0">
                        <a:effectLst/>
                        <a:latin typeface="Calibri"/>
                        <a:ea typeface="Times New Roman"/>
                        <a:cs typeface="Times New Roman"/>
                      </a:endParaRPr>
                    </a:p>
                    <a:p>
                      <a:pPr marL="0" marR="0">
                        <a:lnSpc>
                          <a:spcPct val="115000"/>
                        </a:lnSpc>
                        <a:spcBef>
                          <a:spcPts val="0"/>
                        </a:spcBef>
                        <a:spcAft>
                          <a:spcPts val="0"/>
                        </a:spcAft>
                      </a:pPr>
                      <a:r>
                        <a:rPr lang="en-US" sz="1400" b="1" dirty="0" smtClean="0">
                          <a:effectLst/>
                          <a:latin typeface="Arial"/>
                          <a:ea typeface="Times New Roman"/>
                          <a:cs typeface="Times New Roman"/>
                        </a:rPr>
                        <a:t>WELDING </a:t>
                      </a:r>
                      <a:r>
                        <a:rPr lang="en-US" sz="1400" b="1" dirty="0">
                          <a:effectLst/>
                          <a:latin typeface="Arial"/>
                          <a:ea typeface="Times New Roman"/>
                          <a:cs typeface="Times New Roman"/>
                        </a:rPr>
                        <a:t>LINE OF PROGRESSION</a:t>
                      </a:r>
                      <a:endParaRPr lang="en-US" sz="1400" dirty="0">
                        <a:effectLst/>
                        <a:latin typeface="Calibri"/>
                        <a:ea typeface="Calibri"/>
                        <a:cs typeface="Times New Roman"/>
                      </a:endParaRPr>
                    </a:p>
                  </a:txBody>
                  <a:tcPr marL="16834" marR="168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15005">
                <a:tc>
                  <a:txBody>
                    <a:bodyPr/>
                    <a:lstStyle/>
                    <a:p>
                      <a:pPr marL="0" marR="0" algn="ctr">
                        <a:lnSpc>
                          <a:spcPct val="115000"/>
                        </a:lnSpc>
                        <a:spcBef>
                          <a:spcPts val="0"/>
                        </a:spcBef>
                        <a:spcAft>
                          <a:spcPts val="0"/>
                        </a:spcAft>
                      </a:pPr>
                      <a:r>
                        <a:rPr lang="en-US" sz="1400" b="1" dirty="0">
                          <a:effectLst/>
                          <a:latin typeface="Arial"/>
                          <a:ea typeface="Times New Roman"/>
                          <a:cs typeface="Times New Roman"/>
                        </a:rPr>
                        <a:t>Classification</a:t>
                      </a:r>
                      <a:endParaRPr lang="en-US" sz="1400" dirty="0">
                        <a:effectLst/>
                        <a:latin typeface="Calibri"/>
                        <a:ea typeface="Calibri"/>
                        <a:cs typeface="Times New Roman"/>
                      </a:endParaRPr>
                    </a:p>
                  </a:txBody>
                  <a:tcPr marL="16834" marR="1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a:effectLst/>
                          <a:latin typeface="Arial"/>
                          <a:ea typeface="Times New Roman"/>
                          <a:cs typeface="Times New Roman"/>
                        </a:rPr>
                        <a:t>Next Lower/Eligible Classifications</a:t>
                      </a:r>
                      <a:endParaRPr lang="en-US" sz="1400">
                        <a:effectLst/>
                        <a:latin typeface="Calibri"/>
                        <a:ea typeface="Calibri"/>
                        <a:cs typeface="Times New Roman"/>
                      </a:endParaRPr>
                    </a:p>
                  </a:txBody>
                  <a:tcPr marL="16834" marR="1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75029">
                <a:tc>
                  <a:txBody>
                    <a:bodyPr/>
                    <a:lstStyle/>
                    <a:p>
                      <a:pPr marL="0" marR="0">
                        <a:lnSpc>
                          <a:spcPct val="115000"/>
                        </a:lnSpc>
                        <a:spcBef>
                          <a:spcPts val="0"/>
                        </a:spcBef>
                        <a:spcAft>
                          <a:spcPts val="0"/>
                        </a:spcAft>
                      </a:pPr>
                      <a:r>
                        <a:rPr lang="en-US" sz="1400" dirty="0">
                          <a:effectLst/>
                          <a:latin typeface="Arial"/>
                          <a:ea typeface="Times New Roman"/>
                          <a:cs typeface="Times New Roman"/>
                        </a:rPr>
                        <a:t>Tapping Technician</a:t>
                      </a:r>
                      <a:endParaRPr lang="en-US" sz="1400" dirty="0">
                        <a:effectLst/>
                        <a:latin typeface="Calibri"/>
                        <a:ea typeface="Calibri"/>
                        <a:cs typeface="Times New Roman"/>
                      </a:endParaRPr>
                    </a:p>
                  </a:txBody>
                  <a:tcPr marL="16834" marR="1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Arial"/>
                          <a:ea typeface="Times New Roman"/>
                          <a:cs typeface="Times New Roman"/>
                        </a:rPr>
                        <a:t>Welder – GC Gas (In-Service)</a:t>
                      </a: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effectLst/>
                          <a:latin typeface="Arial"/>
                          <a:ea typeface="Times New Roman"/>
                          <a:cs typeface="Times New Roman"/>
                        </a:rPr>
                        <a:t>Welder – GC Gas</a:t>
                      </a: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effectLst/>
                          <a:latin typeface="Arial"/>
                          <a:ea typeface="Times New Roman"/>
                          <a:cs typeface="Times New Roman"/>
                        </a:rPr>
                        <a:t>Backhoe Operator [2]</a:t>
                      </a: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effectLst/>
                          <a:latin typeface="Arial"/>
                          <a:ea typeface="Times New Roman"/>
                          <a:cs typeface="Times New Roman"/>
                        </a:rPr>
                        <a:t>Senior Construction Operator – GC Gas [2]</a:t>
                      </a: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effectLst/>
                          <a:latin typeface="Arial"/>
                          <a:ea typeface="Times New Roman"/>
                          <a:cs typeface="Times New Roman"/>
                        </a:rPr>
                        <a:t>Construction Operator – GC Gas [2]</a:t>
                      </a:r>
                      <a:endParaRPr lang="en-US" sz="1400" dirty="0">
                        <a:effectLst/>
                        <a:latin typeface="Calibri"/>
                        <a:ea typeface="Calibri"/>
                        <a:cs typeface="Times New Roman"/>
                      </a:endParaRPr>
                    </a:p>
                  </a:txBody>
                  <a:tcPr marL="16834" marR="1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012">
                <a:tc>
                  <a:txBody>
                    <a:bodyPr/>
                    <a:lstStyle/>
                    <a:p>
                      <a:pPr marL="0" marR="0">
                        <a:lnSpc>
                          <a:spcPct val="115000"/>
                        </a:lnSpc>
                        <a:spcBef>
                          <a:spcPts val="0"/>
                        </a:spcBef>
                        <a:spcAft>
                          <a:spcPts val="0"/>
                        </a:spcAft>
                      </a:pPr>
                      <a:r>
                        <a:rPr lang="en-US" sz="1400">
                          <a:effectLst/>
                          <a:latin typeface="Arial"/>
                          <a:ea typeface="Times New Roman"/>
                          <a:cs typeface="Times New Roman"/>
                        </a:rPr>
                        <a:t>Welder – GC Gas (In-Service)</a:t>
                      </a:r>
                      <a:endParaRPr lang="en-US" sz="1400">
                        <a:effectLst/>
                        <a:latin typeface="Calibri"/>
                        <a:ea typeface="Calibri"/>
                        <a:cs typeface="Times New Roman"/>
                      </a:endParaRPr>
                    </a:p>
                    <a:p>
                      <a:pPr marL="0" marR="0">
                        <a:lnSpc>
                          <a:spcPct val="115000"/>
                        </a:lnSpc>
                        <a:spcBef>
                          <a:spcPts val="0"/>
                        </a:spcBef>
                        <a:spcAft>
                          <a:spcPts val="0"/>
                        </a:spcAft>
                      </a:pPr>
                      <a:r>
                        <a:rPr lang="en-US" sz="1400">
                          <a:effectLst/>
                          <a:latin typeface="Arial"/>
                          <a:ea typeface="Times New Roman"/>
                          <a:cs typeface="Times New Roman"/>
                        </a:rPr>
                        <a:t>Welder – GC Gas</a:t>
                      </a:r>
                      <a:endParaRPr lang="en-US" sz="1400">
                        <a:effectLst/>
                        <a:latin typeface="Calibri"/>
                        <a:ea typeface="Calibri"/>
                        <a:cs typeface="Times New Roman"/>
                      </a:endParaRPr>
                    </a:p>
                  </a:txBody>
                  <a:tcPr marL="16834" marR="1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a:ea typeface="Times New Roman"/>
                          <a:cs typeface="Times New Roman"/>
                        </a:rPr>
                        <a:t>Apprentice Welder – GC Gas</a:t>
                      </a:r>
                      <a:endParaRPr lang="en-US" sz="1400">
                        <a:effectLst/>
                        <a:latin typeface="Calibri"/>
                        <a:ea typeface="Calibri"/>
                        <a:cs typeface="Times New Roman"/>
                      </a:endParaRPr>
                    </a:p>
                  </a:txBody>
                  <a:tcPr marL="16834" marR="1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012">
                <a:tc>
                  <a:txBody>
                    <a:bodyPr/>
                    <a:lstStyle/>
                    <a:p>
                      <a:pPr marL="0" marR="0">
                        <a:lnSpc>
                          <a:spcPct val="115000"/>
                        </a:lnSpc>
                        <a:spcBef>
                          <a:spcPts val="0"/>
                        </a:spcBef>
                        <a:spcAft>
                          <a:spcPts val="0"/>
                        </a:spcAft>
                      </a:pPr>
                      <a:r>
                        <a:rPr lang="en-US" sz="1400" dirty="0">
                          <a:effectLst/>
                          <a:latin typeface="Arial"/>
                          <a:ea typeface="Times New Roman"/>
                          <a:cs typeface="Times New Roman"/>
                        </a:rPr>
                        <a:t>Apprentice Welder – GC Gas</a:t>
                      </a:r>
                      <a:endParaRPr lang="en-US" sz="1400" dirty="0">
                        <a:effectLst/>
                        <a:latin typeface="Calibri"/>
                        <a:ea typeface="Calibri"/>
                        <a:cs typeface="Times New Roman"/>
                      </a:endParaRPr>
                    </a:p>
                  </a:txBody>
                  <a:tcPr marL="16834" marR="1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Arial"/>
                          <a:ea typeface="Times New Roman"/>
                          <a:cs typeface="Times New Roman"/>
                        </a:rPr>
                        <a:t>Construction Operator – GC Gas</a:t>
                      </a:r>
                      <a:endParaRPr lang="en-US" sz="1400" dirty="0">
                        <a:effectLst/>
                        <a:latin typeface="Calibri"/>
                        <a:ea typeface="Calibri"/>
                        <a:cs typeface="Times New Roman"/>
                      </a:endParaRPr>
                    </a:p>
                    <a:p>
                      <a:pPr marL="0" marR="0">
                        <a:lnSpc>
                          <a:spcPct val="115000"/>
                        </a:lnSpc>
                        <a:spcBef>
                          <a:spcPts val="0"/>
                        </a:spcBef>
                        <a:spcAft>
                          <a:spcPts val="0"/>
                        </a:spcAft>
                      </a:pPr>
                      <a:r>
                        <a:rPr lang="en-US" sz="1400" dirty="0">
                          <a:effectLst/>
                          <a:latin typeface="Arial"/>
                          <a:ea typeface="Times New Roman"/>
                          <a:cs typeface="Times New Roman"/>
                        </a:rPr>
                        <a:t>Utility Worker</a:t>
                      </a:r>
                      <a:endParaRPr lang="en-US" sz="1400" dirty="0">
                        <a:effectLst/>
                        <a:latin typeface="Calibri"/>
                        <a:ea typeface="Calibri"/>
                        <a:cs typeface="Times New Roman"/>
                      </a:endParaRPr>
                    </a:p>
                  </a:txBody>
                  <a:tcPr marL="16834" marR="168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1175657" y="342900"/>
            <a:ext cx="6368143" cy="997196"/>
          </a:xfrm>
          <a:prstGeom prst="rect">
            <a:avLst/>
          </a:prstGeom>
          <a:noFill/>
        </p:spPr>
        <p:txBody>
          <a:bodyPr wrap="square" rtlCol="0">
            <a:spAutoFit/>
          </a:bodyPr>
          <a:lstStyle/>
          <a:p>
            <a:pPr algn="l"/>
            <a:r>
              <a:rPr lang="en-US" sz="2800" b="1" dirty="0" smtClean="0">
                <a:solidFill>
                  <a:srgbClr val="FFC000"/>
                </a:solidFill>
              </a:rPr>
              <a:t>Next Lower/Eligible Tables</a:t>
            </a:r>
            <a:endParaRPr lang="en-US" sz="2800" b="1" dirty="0">
              <a:solidFill>
                <a:srgbClr val="FFC000"/>
              </a:solidFill>
            </a:endParaRPr>
          </a:p>
          <a:p>
            <a:pPr algn="l"/>
            <a:r>
              <a:rPr lang="en-US" sz="2800" b="1" dirty="0" smtClean="0">
                <a:solidFill>
                  <a:srgbClr val="FFC000"/>
                </a:solidFill>
              </a:rPr>
              <a:t>Welding</a:t>
            </a:r>
          </a:p>
        </p:txBody>
      </p:sp>
      <p:sp>
        <p:nvSpPr>
          <p:cNvPr id="2" name="Rectangle 1"/>
          <p:cNvSpPr/>
          <p:nvPr/>
        </p:nvSpPr>
        <p:spPr>
          <a:xfrm>
            <a:off x="850900" y="4492536"/>
            <a:ext cx="7327900" cy="480131"/>
          </a:xfrm>
          <a:prstGeom prst="rect">
            <a:avLst/>
          </a:prstGeom>
        </p:spPr>
        <p:txBody>
          <a:bodyPr wrap="square">
            <a:spAutoFit/>
          </a:bodyPr>
          <a:lstStyle/>
          <a:p>
            <a:pPr algn="l"/>
            <a:r>
              <a:rPr lang="en-US" sz="1400" dirty="0">
                <a:latin typeface="Arial"/>
                <a:ea typeface="Times New Roman"/>
                <a:cs typeface="Times New Roman"/>
              </a:rPr>
              <a:t>[2] Eligible in the event Welder – GC Gas (In-Service) or Welder – GC Gas decline promotion to Tapping Technician</a:t>
            </a:r>
          </a:p>
        </p:txBody>
      </p:sp>
    </p:spTree>
    <p:extLst>
      <p:ext uri="{BB962C8B-B14F-4D97-AF65-F5344CB8AC3E}">
        <p14:creationId xmlns:p14="http://schemas.microsoft.com/office/powerpoint/2010/main" val="975367933"/>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100" y="468141"/>
            <a:ext cx="7239000" cy="497059"/>
          </a:xfrm>
        </p:spPr>
        <p:txBody>
          <a:bodyPr/>
          <a:lstStyle/>
          <a:p>
            <a:r>
              <a:rPr lang="en-US" dirty="0" smtClean="0"/>
              <a:t>LOP Illustration</a:t>
            </a:r>
            <a:endParaRPr lang="en-US" dirty="0"/>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972946112"/>
              </p:ext>
            </p:extLst>
          </p:nvPr>
        </p:nvGraphicFramePr>
        <p:xfrm>
          <a:off x="358775" y="812800"/>
          <a:ext cx="8785225" cy="5813425"/>
        </p:xfrm>
        <a:graphic>
          <a:graphicData uri="http://schemas.openxmlformats.org/presentationml/2006/ole">
            <mc:AlternateContent xmlns:mc="http://schemas.openxmlformats.org/markup-compatibility/2006">
              <mc:Choice xmlns:v="urn:schemas-microsoft-com:vml" Requires="v">
                <p:oleObj spid="_x0000_s5128" r:id="rId3" imgW="9293163" imgH="7137420" progId="Visio.Drawing.11">
                  <p:embed/>
                </p:oleObj>
              </mc:Choice>
              <mc:Fallback>
                <p:oleObj r:id="rId3" imgW="9293163" imgH="7137420"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812800"/>
                        <a:ext cx="8785225" cy="581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228600" y="5994400"/>
            <a:ext cx="8712200" cy="584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5106321"/>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gs>
            <a:gs pos="50000">
              <a:schemeClr val="tx1">
                <a:lumMod val="75000"/>
              </a:schemeClr>
            </a:gs>
            <a:gs pos="100000">
              <a:schemeClr val="accent1">
                <a:tint val="23500"/>
                <a:satMod val="160000"/>
              </a:schemeClr>
            </a:gs>
          </a:gsLst>
          <a:lin ang="135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447648" y="2482190"/>
            <a:ext cx="4355681" cy="701731"/>
          </a:xfrm>
          <a:prstGeom prst="rect">
            <a:avLst/>
          </a:prstGeom>
          <a:noFill/>
        </p:spPr>
        <p:txBody>
          <a:bodyPr wrap="none" rtlCol="0">
            <a:spAutoFit/>
          </a:bodyPr>
          <a:lstStyle/>
          <a:p>
            <a:r>
              <a:rPr lang="en-US" sz="4400" b="1" dirty="0" smtClean="0">
                <a:solidFill>
                  <a:schemeClr val="bg1"/>
                </a:solidFill>
              </a:rPr>
              <a:t>Implementation</a:t>
            </a:r>
            <a:endParaRPr lang="en-US" sz="4400" b="1" dirty="0" smtClean="0">
              <a:solidFill>
                <a:schemeClr val="bg1"/>
              </a:solidFill>
            </a:endParaRPr>
          </a:p>
        </p:txBody>
      </p:sp>
    </p:spTree>
    <p:extLst>
      <p:ext uri="{BB962C8B-B14F-4D97-AF65-F5344CB8AC3E}">
        <p14:creationId xmlns:p14="http://schemas.microsoft.com/office/powerpoint/2010/main" val="213144177"/>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71107"/>
            <a:ext cx="7239000" cy="994118"/>
          </a:xfrm>
          <a:solidFill>
            <a:schemeClr val="bg1"/>
          </a:solidFill>
        </p:spPr>
        <p:txBody>
          <a:bodyPr/>
          <a:lstStyle/>
          <a:p>
            <a:r>
              <a:rPr lang="en-US" dirty="0" smtClean="0"/>
              <a:t>GC </a:t>
            </a:r>
            <a:r>
              <a:rPr lang="en-US" dirty="0" smtClean="0"/>
              <a:t>Gas Joint Oversight Committee</a:t>
            </a:r>
            <a:endParaRPr lang="en-US" dirty="0"/>
          </a:p>
        </p:txBody>
      </p:sp>
      <p:sp>
        <p:nvSpPr>
          <p:cNvPr id="7" name="Rectangle 6"/>
          <p:cNvSpPr/>
          <p:nvPr/>
        </p:nvSpPr>
        <p:spPr>
          <a:xfrm>
            <a:off x="407987" y="6138476"/>
            <a:ext cx="4140200" cy="230832"/>
          </a:xfrm>
          <a:prstGeom prst="rect">
            <a:avLst/>
          </a:prstGeom>
        </p:spPr>
        <p:txBody>
          <a:bodyPr wrap="square">
            <a:spAutoFit/>
          </a:bodyPr>
          <a:lstStyle/>
          <a:p>
            <a:r>
              <a:rPr lang="en-US" sz="1000" dirty="0" smtClean="0">
                <a:solidFill>
                  <a:srgbClr val="0082AA"/>
                </a:solidFill>
                <a:latin typeface="Arial"/>
                <a:ea typeface="Arial Unicode MS"/>
                <a:cs typeface="Arial Unicode MS"/>
              </a:rPr>
              <a:t>*Previously </a:t>
            </a:r>
            <a:r>
              <a:rPr lang="en-US" sz="1000" dirty="0">
                <a:solidFill>
                  <a:srgbClr val="0082AA"/>
                </a:solidFill>
                <a:latin typeface="Arial"/>
                <a:ea typeface="Arial Unicode MS"/>
                <a:cs typeface="Arial Unicode MS"/>
              </a:rPr>
              <a:t>established under the direction of the JATC. </a:t>
            </a:r>
            <a:endParaRPr lang="en-US" dirty="0"/>
          </a:p>
        </p:txBody>
      </p:sp>
      <p:sp>
        <p:nvSpPr>
          <p:cNvPr id="18" name="Rectangle 17"/>
          <p:cNvSpPr/>
          <p:nvPr/>
        </p:nvSpPr>
        <p:spPr>
          <a:xfrm>
            <a:off x="979487" y="1527771"/>
            <a:ext cx="2997200" cy="2908489"/>
          </a:xfrm>
          <a:prstGeom prst="rect">
            <a:avLst/>
          </a:prstGeom>
        </p:spPr>
        <p:txBody>
          <a:bodyPr wrap="square">
            <a:spAutoFit/>
          </a:bodyPr>
          <a:lstStyle/>
          <a:p>
            <a:r>
              <a:rPr lang="en-US" dirty="0"/>
              <a:t>George </a:t>
            </a:r>
            <a:r>
              <a:rPr lang="en-US" dirty="0" err="1" smtClean="0"/>
              <a:t>Unsworth</a:t>
            </a:r>
            <a:endParaRPr lang="en-US" dirty="0" smtClean="0"/>
          </a:p>
          <a:p>
            <a:r>
              <a:rPr lang="en-US" dirty="0" smtClean="0"/>
              <a:t>Mike Robertson</a:t>
            </a:r>
          </a:p>
          <a:p>
            <a:r>
              <a:rPr lang="en-US" dirty="0" smtClean="0"/>
              <a:t>Steve Lange</a:t>
            </a:r>
            <a:endParaRPr lang="en-US" dirty="0"/>
          </a:p>
          <a:p>
            <a:r>
              <a:rPr lang="en-US" dirty="0"/>
              <a:t>Don </a:t>
            </a:r>
            <a:r>
              <a:rPr lang="en-US" dirty="0" smtClean="0"/>
              <a:t>Hendrix</a:t>
            </a:r>
            <a:endParaRPr lang="en-US" dirty="0"/>
          </a:p>
          <a:p>
            <a:r>
              <a:rPr lang="en-US" dirty="0"/>
              <a:t>Mike </a:t>
            </a:r>
            <a:r>
              <a:rPr lang="en-US" dirty="0" err="1" smtClean="0"/>
              <a:t>Frasu</a:t>
            </a:r>
            <a:endParaRPr lang="en-US" dirty="0" smtClean="0"/>
          </a:p>
          <a:p>
            <a:pPr marL="202565">
              <a:lnSpc>
                <a:spcPct val="115000"/>
              </a:lnSpc>
              <a:spcBef>
                <a:spcPts val="0"/>
              </a:spcBef>
              <a:spcAft>
                <a:spcPts val="0"/>
              </a:spcAft>
            </a:pPr>
            <a:r>
              <a:rPr lang="en-US" dirty="0"/>
              <a:t>Mark Rolow</a:t>
            </a:r>
          </a:p>
          <a:p>
            <a:pPr marL="202565">
              <a:lnSpc>
                <a:spcPct val="115000"/>
              </a:lnSpc>
              <a:spcBef>
                <a:spcPts val="0"/>
              </a:spcBef>
              <a:spcAft>
                <a:spcPts val="0"/>
              </a:spcAft>
            </a:pPr>
            <a:r>
              <a:rPr lang="en-US" dirty="0"/>
              <a:t>JV Macor</a:t>
            </a:r>
          </a:p>
          <a:p>
            <a:pPr marL="202565">
              <a:lnSpc>
                <a:spcPct val="115000"/>
              </a:lnSpc>
              <a:spcBef>
                <a:spcPts val="0"/>
              </a:spcBef>
              <a:spcAft>
                <a:spcPts val="0"/>
              </a:spcAft>
            </a:pPr>
            <a:r>
              <a:rPr lang="en-US" dirty="0"/>
              <a:t>Casey </a:t>
            </a:r>
            <a:r>
              <a:rPr lang="en-US" dirty="0" smtClean="0"/>
              <a:t>Barker</a:t>
            </a:r>
            <a:endParaRPr lang="en-US" dirty="0"/>
          </a:p>
        </p:txBody>
      </p:sp>
      <p:sp>
        <p:nvSpPr>
          <p:cNvPr id="23" name="Rectangle 22"/>
          <p:cNvSpPr/>
          <p:nvPr/>
        </p:nvSpPr>
        <p:spPr>
          <a:xfrm>
            <a:off x="4332287" y="1616671"/>
            <a:ext cx="2997200" cy="2585323"/>
          </a:xfrm>
          <a:prstGeom prst="rect">
            <a:avLst/>
          </a:prstGeom>
        </p:spPr>
        <p:txBody>
          <a:bodyPr wrap="square">
            <a:spAutoFit/>
          </a:bodyPr>
          <a:lstStyle/>
          <a:p>
            <a:r>
              <a:rPr lang="en-US" dirty="0" smtClean="0"/>
              <a:t>Rick White</a:t>
            </a:r>
          </a:p>
          <a:p>
            <a:r>
              <a:rPr lang="en-US" dirty="0" smtClean="0"/>
              <a:t>Jerry Rice</a:t>
            </a:r>
          </a:p>
          <a:p>
            <a:r>
              <a:rPr lang="en-US" dirty="0" smtClean="0"/>
              <a:t>Joel Mannie</a:t>
            </a:r>
          </a:p>
          <a:p>
            <a:r>
              <a:rPr lang="en-US" dirty="0" smtClean="0"/>
              <a:t>Ron Huggins</a:t>
            </a:r>
          </a:p>
          <a:p>
            <a:r>
              <a:rPr lang="en-US" dirty="0" smtClean="0"/>
              <a:t>John Fiske</a:t>
            </a:r>
          </a:p>
          <a:p>
            <a:r>
              <a:rPr lang="en-US" dirty="0" smtClean="0"/>
              <a:t>Jodeane Fischer</a:t>
            </a:r>
          </a:p>
          <a:p>
            <a:r>
              <a:rPr lang="en-US" dirty="0" smtClean="0"/>
              <a:t>Greg Cocard</a:t>
            </a:r>
            <a:endParaRPr lang="en-US" dirty="0"/>
          </a:p>
        </p:txBody>
      </p:sp>
    </p:spTree>
    <p:extLst>
      <p:ext uri="{BB962C8B-B14F-4D97-AF65-F5344CB8AC3E}">
        <p14:creationId xmlns:p14="http://schemas.microsoft.com/office/powerpoint/2010/main" val="2212732988"/>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3740" y="332596"/>
            <a:ext cx="2946640" cy="701731"/>
          </a:xfrm>
          <a:prstGeom prst="rect">
            <a:avLst/>
          </a:prstGeom>
          <a:noFill/>
        </p:spPr>
        <p:txBody>
          <a:bodyPr wrap="none" rtlCol="0">
            <a:spAutoFit/>
          </a:bodyPr>
          <a:lstStyle/>
          <a:p>
            <a:r>
              <a:rPr lang="en-US" sz="4400" dirty="0" smtClean="0">
                <a:solidFill>
                  <a:schemeClr val="tx2"/>
                </a:solidFill>
              </a:rPr>
              <a:t>Next Steps</a:t>
            </a:r>
            <a:endParaRPr lang="en-US" sz="4400" dirty="0">
              <a:solidFill>
                <a:schemeClr val="tx2"/>
              </a:solidFill>
            </a:endParaRPr>
          </a:p>
        </p:txBody>
      </p:sp>
      <p:sp>
        <p:nvSpPr>
          <p:cNvPr id="3" name="TextBox 2"/>
          <p:cNvSpPr txBox="1"/>
          <p:nvPr/>
        </p:nvSpPr>
        <p:spPr>
          <a:xfrm>
            <a:off x="457200" y="1511300"/>
            <a:ext cx="7975600" cy="3231654"/>
          </a:xfrm>
          <a:prstGeom prst="rect">
            <a:avLst/>
          </a:prstGeom>
          <a:noFill/>
        </p:spPr>
        <p:txBody>
          <a:bodyPr wrap="square" rtlCol="0">
            <a:spAutoFit/>
          </a:bodyPr>
          <a:lstStyle/>
          <a:p>
            <a:pPr marL="342900" indent="-342900" algn="l">
              <a:buFont typeface="Arial" panose="020B0604020202020204" pitchFamily="34" charset="0"/>
              <a:buChar char="•"/>
            </a:pPr>
            <a:r>
              <a:rPr lang="en-US" dirty="0" smtClean="0"/>
              <a:t>Company to combine/consolidate classifications, as applicable</a:t>
            </a:r>
          </a:p>
          <a:p>
            <a:pPr marL="342900" indent="-342900" algn="l">
              <a:buFont typeface="Arial" panose="020B0604020202020204" pitchFamily="34" charset="0"/>
              <a:buChar char="•"/>
            </a:pPr>
            <a:r>
              <a:rPr lang="en-US" dirty="0" smtClean="0"/>
              <a:t>Wage adjustments, as applicable</a:t>
            </a:r>
          </a:p>
          <a:p>
            <a:pPr marL="342900" indent="-342900" algn="l">
              <a:buFont typeface="Arial" panose="020B0604020202020204" pitchFamily="34" charset="0"/>
              <a:buChar char="•"/>
            </a:pPr>
            <a:r>
              <a:rPr lang="en-US" dirty="0" smtClean="0"/>
              <a:t>Employees update TP sheets for new classifications</a:t>
            </a:r>
          </a:p>
          <a:p>
            <a:pPr marL="342900" indent="-342900" algn="l">
              <a:buFont typeface="Arial" panose="020B0604020202020204" pitchFamily="34" charset="0"/>
              <a:buChar char="•"/>
            </a:pPr>
            <a:r>
              <a:rPr lang="en-US" dirty="0" smtClean="0"/>
              <a:t>Vacancies to be filled</a:t>
            </a:r>
          </a:p>
          <a:p>
            <a:pPr marL="342900" indent="-342900" algn="l">
              <a:buFont typeface="Arial" panose="020B0604020202020204" pitchFamily="34" charset="0"/>
              <a:buChar char="•"/>
            </a:pPr>
            <a:r>
              <a:rPr lang="en-US" dirty="0" smtClean="0"/>
              <a:t>Create new bid codes and post in promo-demo areas (305.7i)</a:t>
            </a:r>
          </a:p>
          <a:p>
            <a:pPr marL="342900" indent="-342900" algn="l">
              <a:buFont typeface="Arial" panose="020B0604020202020204" pitchFamily="34" charset="0"/>
              <a:buChar char="•"/>
            </a:pPr>
            <a:r>
              <a:rPr lang="en-US" dirty="0" smtClean="0"/>
              <a:t>Employees submit bids</a:t>
            </a:r>
            <a:endParaRPr lang="en-US" dirty="0"/>
          </a:p>
          <a:p>
            <a:pPr marL="342900" indent="-342900" algn="l">
              <a:buFont typeface="Arial" panose="020B0604020202020204" pitchFamily="34" charset="0"/>
              <a:buChar char="•"/>
            </a:pPr>
            <a:r>
              <a:rPr lang="en-US" dirty="0" smtClean="0"/>
              <a:t>Training will be developed and reviewed with Oversight Committee and JATC</a:t>
            </a:r>
          </a:p>
          <a:p>
            <a:pPr algn="l"/>
            <a:endParaRPr lang="en-US" dirty="0"/>
          </a:p>
        </p:txBody>
      </p:sp>
      <p:sp>
        <p:nvSpPr>
          <p:cNvPr id="4" name="TextBox 3"/>
          <p:cNvSpPr txBox="1"/>
          <p:nvPr/>
        </p:nvSpPr>
        <p:spPr>
          <a:xfrm>
            <a:off x="342900" y="4909268"/>
            <a:ext cx="7759700" cy="424732"/>
          </a:xfrm>
          <a:prstGeom prst="rect">
            <a:avLst/>
          </a:prstGeom>
          <a:noFill/>
        </p:spPr>
        <p:txBody>
          <a:bodyPr wrap="square" rtlCol="0">
            <a:spAutoFit/>
          </a:bodyPr>
          <a:lstStyle/>
          <a:p>
            <a:r>
              <a:rPr lang="en-US" sz="2400" b="1" dirty="0" smtClean="0">
                <a:solidFill>
                  <a:srgbClr val="FFC000"/>
                </a:solidFill>
              </a:rPr>
              <a:t>More information will be distributed</a:t>
            </a:r>
            <a:endParaRPr lang="en-US" sz="2400" b="1" dirty="0">
              <a:solidFill>
                <a:srgbClr val="FFC000"/>
              </a:solidFill>
            </a:endParaRPr>
          </a:p>
        </p:txBody>
      </p:sp>
    </p:spTree>
    <p:extLst>
      <p:ext uri="{BB962C8B-B14F-4D97-AF65-F5344CB8AC3E}">
        <p14:creationId xmlns:p14="http://schemas.microsoft.com/office/powerpoint/2010/main" val="371342915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8225" y="1685925"/>
            <a:ext cx="5715000" cy="3065455"/>
          </a:xfrm>
          <a:prstGeom prst="rect">
            <a:avLst/>
          </a:prstGeom>
          <a:noFill/>
        </p:spPr>
        <p:txBody>
          <a:bodyPr wrap="square" rtlCol="0">
            <a:spAutoFit/>
          </a:bodyPr>
          <a:lstStyle/>
          <a:p>
            <a:pPr marL="285750" indent="-285750" algn="l">
              <a:buFont typeface="Arial" panose="020B0604020202020204" pitchFamily="34" charset="0"/>
              <a:buChar char="•"/>
            </a:pPr>
            <a:r>
              <a:rPr lang="en-US" sz="2800" dirty="0" smtClean="0"/>
              <a:t>Background</a:t>
            </a:r>
          </a:p>
          <a:p>
            <a:pPr marL="285750" indent="-285750" algn="l">
              <a:buFont typeface="Arial" panose="020B0604020202020204" pitchFamily="34" charset="0"/>
              <a:buChar char="•"/>
            </a:pPr>
            <a:r>
              <a:rPr lang="en-US" sz="2800" dirty="0" smtClean="0"/>
              <a:t>New Agreement</a:t>
            </a:r>
          </a:p>
          <a:p>
            <a:pPr marL="285750" indent="-285750" algn="l">
              <a:buFont typeface="Arial" panose="020B0604020202020204" pitchFamily="34" charset="0"/>
              <a:buChar char="•"/>
            </a:pPr>
            <a:r>
              <a:rPr lang="en-US" sz="2800" dirty="0" smtClean="0"/>
              <a:t>What’s Changed</a:t>
            </a:r>
          </a:p>
          <a:p>
            <a:pPr marL="285750" indent="-285750" algn="l">
              <a:buFont typeface="Arial" panose="020B0604020202020204" pitchFamily="34" charset="0"/>
              <a:buChar char="•"/>
            </a:pPr>
            <a:r>
              <a:rPr lang="en-US" sz="2800" dirty="0" smtClean="0"/>
              <a:t>Implementation</a:t>
            </a:r>
          </a:p>
          <a:p>
            <a:pPr marL="285750" indent="-285750" algn="l">
              <a:buFont typeface="Arial" panose="020B0604020202020204" pitchFamily="34" charset="0"/>
              <a:buChar char="•"/>
            </a:pPr>
            <a:r>
              <a:rPr lang="en-US" sz="2800" dirty="0" smtClean="0"/>
              <a:t>Q&amp;A</a:t>
            </a:r>
          </a:p>
          <a:p>
            <a:pPr marL="285750" indent="-285750" algn="l">
              <a:buFont typeface="Arial" panose="020B0604020202020204" pitchFamily="34" charset="0"/>
              <a:buChar char="•"/>
            </a:pPr>
            <a:r>
              <a:rPr lang="en-US" sz="2800" dirty="0" smtClean="0"/>
              <a:t>Resources</a:t>
            </a:r>
            <a:endParaRPr lang="en-US" sz="2800" dirty="0" smtClean="0"/>
          </a:p>
        </p:txBody>
      </p:sp>
      <p:sp>
        <p:nvSpPr>
          <p:cNvPr id="2" name="TextBox 1"/>
          <p:cNvSpPr txBox="1"/>
          <p:nvPr/>
        </p:nvSpPr>
        <p:spPr>
          <a:xfrm>
            <a:off x="1038225" y="821090"/>
            <a:ext cx="7374135" cy="480131"/>
          </a:xfrm>
          <a:prstGeom prst="rect">
            <a:avLst/>
          </a:prstGeom>
          <a:noFill/>
        </p:spPr>
        <p:txBody>
          <a:bodyPr wrap="none" rtlCol="0">
            <a:spAutoFit/>
          </a:bodyPr>
          <a:lstStyle/>
          <a:p>
            <a:r>
              <a:rPr lang="en-US" sz="2800" b="1" dirty="0">
                <a:solidFill>
                  <a:schemeClr val="tx2"/>
                </a:solidFill>
              </a:rPr>
              <a:t>Overview of the New Lines of </a:t>
            </a:r>
            <a:r>
              <a:rPr lang="en-US" sz="2800" b="1" dirty="0" smtClean="0">
                <a:solidFill>
                  <a:schemeClr val="tx2"/>
                </a:solidFill>
              </a:rPr>
              <a:t>Progression</a:t>
            </a:r>
            <a:endParaRPr lang="en-US" sz="2800" b="1" dirty="0">
              <a:solidFill>
                <a:schemeClr val="tx2"/>
              </a:solidFill>
            </a:endParaRPr>
          </a:p>
        </p:txBody>
      </p:sp>
      <p:pic>
        <p:nvPicPr>
          <p:cNvPr id="1026" name="Picture 2" descr="C:\Users\HXWJ\AppData\Local\Microsoft\Windows\Temporary Internet Files\Content.IE5\HZ2C3YRR\MC90043482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75" y="2619374"/>
            <a:ext cx="241935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361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5172" y="427367"/>
            <a:ext cx="5642891" cy="701731"/>
          </a:xfrm>
          <a:prstGeom prst="rect">
            <a:avLst/>
          </a:prstGeom>
          <a:noFill/>
        </p:spPr>
        <p:txBody>
          <a:bodyPr wrap="none" rtlCol="0">
            <a:spAutoFit/>
          </a:bodyPr>
          <a:lstStyle/>
          <a:p>
            <a:r>
              <a:rPr lang="en-US" sz="4400" b="1" dirty="0" smtClean="0">
                <a:solidFill>
                  <a:schemeClr val="tx2"/>
                </a:solidFill>
              </a:rPr>
              <a:t>Resources/Contacts</a:t>
            </a:r>
            <a:endParaRPr lang="en-US" sz="4400" b="1" dirty="0">
              <a:solidFill>
                <a:schemeClr val="tx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773260414"/>
              </p:ext>
            </p:extLst>
          </p:nvPr>
        </p:nvGraphicFramePr>
        <p:xfrm>
          <a:off x="514428" y="1686764"/>
          <a:ext cx="8183004" cy="3494835"/>
        </p:xfrm>
        <a:graphic>
          <a:graphicData uri="http://schemas.openxmlformats.org/drawingml/2006/table">
            <a:tbl>
              <a:tblPr firstRow="1" firstCol="1" bandRow="1">
                <a:tableStyleId>{5C22544A-7EE6-4342-B048-85BDC9FD1C3A}</a:tableStyleId>
              </a:tblPr>
              <a:tblGrid>
                <a:gridCol w="4170887"/>
                <a:gridCol w="4012117"/>
              </a:tblGrid>
              <a:tr h="1180241">
                <a:tc>
                  <a:txBody>
                    <a:bodyPr/>
                    <a:lstStyle/>
                    <a:p>
                      <a:pPr marL="202565" marR="0" algn="ctr">
                        <a:lnSpc>
                          <a:spcPct val="115000"/>
                        </a:lnSpc>
                        <a:spcBef>
                          <a:spcPts val="0"/>
                        </a:spcBef>
                        <a:spcAft>
                          <a:spcPts val="0"/>
                        </a:spcAft>
                      </a:pPr>
                      <a:r>
                        <a:rPr lang="en-US" sz="1800" b="1" dirty="0">
                          <a:solidFill>
                            <a:schemeClr val="bg1"/>
                          </a:solidFill>
                          <a:effectLst/>
                        </a:rPr>
                        <a:t> </a:t>
                      </a:r>
                      <a:r>
                        <a:rPr lang="en-US" sz="1800" b="1" u="sng" dirty="0" smtClean="0">
                          <a:solidFill>
                            <a:schemeClr val="bg1"/>
                          </a:solidFill>
                          <a:effectLst/>
                        </a:rPr>
                        <a:t>IBEW Page</a:t>
                      </a:r>
                    </a:p>
                    <a:p>
                      <a:pPr marL="202565" marR="0" algn="ctr">
                        <a:lnSpc>
                          <a:spcPct val="115000"/>
                        </a:lnSpc>
                        <a:spcBef>
                          <a:spcPts val="0"/>
                        </a:spcBef>
                        <a:spcAft>
                          <a:spcPts val="0"/>
                        </a:spcAft>
                      </a:pPr>
                      <a:r>
                        <a:rPr lang="en-US" sz="1800" b="1" u="none" dirty="0" smtClean="0">
                          <a:solidFill>
                            <a:schemeClr val="bg1"/>
                          </a:solidFill>
                          <a:effectLst/>
                        </a:rPr>
                        <a:t> IBEW1245.com/</a:t>
                      </a:r>
                      <a:r>
                        <a:rPr lang="en-US" sz="1800" b="1" u="none" dirty="0" err="1" smtClean="0">
                          <a:solidFill>
                            <a:schemeClr val="bg1"/>
                          </a:solidFill>
                          <a:effectLst/>
                        </a:rPr>
                        <a:t>pge</a:t>
                      </a:r>
                      <a:endParaRPr lang="en-US" sz="1800" b="1" u="none" dirty="0">
                        <a:solidFill>
                          <a:schemeClr val="bg1"/>
                        </a:solidFill>
                        <a:effectLst/>
                        <a:latin typeface="Calibri"/>
                        <a:ea typeface="Calibri"/>
                        <a:cs typeface="Times New Roman"/>
                      </a:endParaRPr>
                    </a:p>
                  </a:txBody>
                  <a:tcPr marL="41910" marR="4191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lumMod val="75000"/>
                      </a:schemeClr>
                    </a:solidFill>
                  </a:tcPr>
                </a:tc>
                <a:tc>
                  <a:txBody>
                    <a:bodyPr/>
                    <a:lstStyle/>
                    <a:p>
                      <a:pPr marL="560705" marR="0" algn="ctr">
                        <a:lnSpc>
                          <a:spcPct val="115000"/>
                        </a:lnSpc>
                        <a:spcBef>
                          <a:spcPts val="0"/>
                        </a:spcBef>
                        <a:spcAft>
                          <a:spcPts val="0"/>
                        </a:spcAft>
                      </a:pPr>
                      <a:r>
                        <a:rPr lang="en-US" sz="1800" b="1" u="sng" dirty="0" smtClean="0">
                          <a:solidFill>
                            <a:schemeClr val="bg1"/>
                          </a:solidFill>
                          <a:effectLst/>
                        </a:rPr>
                        <a:t>PG&amp;E </a:t>
                      </a:r>
                      <a:r>
                        <a:rPr lang="en-US" sz="1800" b="1" u="sng" dirty="0">
                          <a:solidFill>
                            <a:schemeClr val="bg1"/>
                          </a:solidFill>
                          <a:effectLst/>
                        </a:rPr>
                        <a:t>LOP Intranet</a:t>
                      </a:r>
                      <a:endParaRPr lang="en-US" sz="1800" b="1" dirty="0">
                        <a:solidFill>
                          <a:schemeClr val="bg1"/>
                        </a:solidFill>
                        <a:effectLst/>
                      </a:endParaRPr>
                    </a:p>
                    <a:p>
                      <a:pPr marL="0" marR="0" algn="ctr">
                        <a:lnSpc>
                          <a:spcPct val="115000"/>
                        </a:lnSpc>
                        <a:spcBef>
                          <a:spcPts val="0"/>
                        </a:spcBef>
                        <a:spcAft>
                          <a:spcPts val="0"/>
                        </a:spcAft>
                      </a:pPr>
                      <a:r>
                        <a:rPr lang="en-US" sz="1800" b="1" dirty="0">
                          <a:solidFill>
                            <a:schemeClr val="bg1"/>
                          </a:solidFill>
                          <a:effectLst/>
                        </a:rPr>
                        <a:t> </a:t>
                      </a:r>
                      <a:r>
                        <a:rPr lang="en-US" sz="1500" b="1" dirty="0" smtClean="0">
                          <a:solidFill>
                            <a:schemeClr val="bg1"/>
                          </a:solidFill>
                          <a:effectLst/>
                        </a:rPr>
                        <a:t>http://pgeweb/gas/lop/Pages/Gaslops.aspx</a:t>
                      </a:r>
                      <a:endParaRPr lang="en-US" sz="1500" b="1" dirty="0">
                        <a:solidFill>
                          <a:schemeClr val="bg1"/>
                        </a:solidFill>
                        <a:effectLst/>
                        <a:latin typeface="Calibri"/>
                        <a:ea typeface="Calibri"/>
                        <a:cs typeface="Times New Roman"/>
                      </a:endParaRPr>
                    </a:p>
                  </a:txBody>
                  <a:tcPr marL="41910" marR="4191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lumMod val="75000"/>
                      </a:schemeClr>
                    </a:solidFill>
                  </a:tcPr>
                </a:tc>
              </a:tr>
              <a:tr h="1519825">
                <a:tc>
                  <a:txBody>
                    <a:bodyPr/>
                    <a:lstStyle/>
                    <a:p>
                      <a:pPr marL="202565" marR="0" algn="ctr">
                        <a:lnSpc>
                          <a:spcPct val="115000"/>
                        </a:lnSpc>
                        <a:spcBef>
                          <a:spcPts val="0"/>
                        </a:spcBef>
                        <a:spcAft>
                          <a:spcPts val="0"/>
                        </a:spcAft>
                      </a:pPr>
                      <a:r>
                        <a:rPr lang="en-US" sz="2000" b="1" u="none" dirty="0" smtClean="0">
                          <a:solidFill>
                            <a:schemeClr val="bg1"/>
                          </a:solidFill>
                          <a:effectLst/>
                          <a:latin typeface="Calibri"/>
                          <a:ea typeface="Calibri"/>
                          <a:cs typeface="Times New Roman"/>
                        </a:rPr>
                        <a:t>Mark Rolow</a:t>
                      </a:r>
                    </a:p>
                    <a:p>
                      <a:pPr marL="202565" marR="0" algn="ctr">
                        <a:lnSpc>
                          <a:spcPct val="115000"/>
                        </a:lnSpc>
                        <a:spcBef>
                          <a:spcPts val="0"/>
                        </a:spcBef>
                        <a:spcAft>
                          <a:spcPts val="0"/>
                        </a:spcAft>
                      </a:pPr>
                      <a:r>
                        <a:rPr lang="en-US" sz="2000" b="1" u="none" dirty="0" smtClean="0">
                          <a:solidFill>
                            <a:schemeClr val="bg1"/>
                          </a:solidFill>
                          <a:effectLst/>
                          <a:latin typeface="Calibri"/>
                          <a:ea typeface="Calibri"/>
                          <a:cs typeface="Times New Roman"/>
                        </a:rPr>
                        <a:t>JV</a:t>
                      </a:r>
                      <a:r>
                        <a:rPr lang="en-US" sz="2000" b="1" u="none" baseline="0" dirty="0" smtClean="0">
                          <a:solidFill>
                            <a:schemeClr val="bg1"/>
                          </a:solidFill>
                          <a:effectLst/>
                          <a:latin typeface="Calibri"/>
                          <a:ea typeface="Calibri"/>
                          <a:cs typeface="Times New Roman"/>
                        </a:rPr>
                        <a:t> Macor</a:t>
                      </a:r>
                    </a:p>
                    <a:p>
                      <a:pPr marL="202565" marR="0" algn="ctr">
                        <a:lnSpc>
                          <a:spcPct val="115000"/>
                        </a:lnSpc>
                        <a:spcBef>
                          <a:spcPts val="0"/>
                        </a:spcBef>
                        <a:spcAft>
                          <a:spcPts val="0"/>
                        </a:spcAft>
                      </a:pPr>
                      <a:r>
                        <a:rPr lang="en-US" sz="2000" b="1" u="none" baseline="0" dirty="0" smtClean="0">
                          <a:solidFill>
                            <a:schemeClr val="bg1"/>
                          </a:solidFill>
                          <a:effectLst/>
                          <a:latin typeface="Calibri"/>
                          <a:ea typeface="Calibri"/>
                          <a:cs typeface="Times New Roman"/>
                        </a:rPr>
                        <a:t>Casey Barker</a:t>
                      </a:r>
                      <a:endParaRPr lang="en-US" sz="2000" b="1" u="none" baseline="0" dirty="0">
                        <a:solidFill>
                          <a:schemeClr val="bg1"/>
                        </a:solidFill>
                        <a:effectLst/>
                        <a:latin typeface="Calibri"/>
                        <a:ea typeface="Calibri"/>
                        <a:cs typeface="Times New Roman"/>
                      </a:endParaRPr>
                    </a:p>
                    <a:p>
                      <a:pPr marL="202565" marR="0" algn="ctr">
                        <a:lnSpc>
                          <a:spcPct val="115000"/>
                        </a:lnSpc>
                        <a:spcBef>
                          <a:spcPts val="0"/>
                        </a:spcBef>
                        <a:spcAft>
                          <a:spcPts val="0"/>
                        </a:spcAft>
                      </a:pPr>
                      <a:endParaRPr lang="en-US" sz="2000" b="1" u="none" baseline="0" dirty="0" smtClean="0">
                        <a:solidFill>
                          <a:schemeClr val="bg1"/>
                        </a:solidFill>
                        <a:effectLst/>
                        <a:latin typeface="Calibri"/>
                        <a:ea typeface="Calibri"/>
                        <a:cs typeface="Times New Roman"/>
                      </a:endParaRPr>
                    </a:p>
                  </a:txBody>
                  <a:tcPr marL="41910" marR="41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202565" marR="0" algn="ctr">
                        <a:lnSpc>
                          <a:spcPct val="115000"/>
                        </a:lnSpc>
                        <a:spcBef>
                          <a:spcPts val="0"/>
                        </a:spcBef>
                        <a:spcAft>
                          <a:spcPts val="0"/>
                        </a:spcAft>
                      </a:pPr>
                      <a:r>
                        <a:rPr lang="en-US" sz="2000" b="1" u="none" kern="1200" baseline="0" dirty="0" smtClean="0">
                          <a:solidFill>
                            <a:schemeClr val="bg1"/>
                          </a:solidFill>
                          <a:effectLst/>
                          <a:latin typeface="Calibri"/>
                          <a:ea typeface="Calibri"/>
                          <a:cs typeface="Times New Roman"/>
                        </a:rPr>
                        <a:t>Rick White</a:t>
                      </a:r>
                    </a:p>
                    <a:p>
                      <a:pPr marL="202565" marR="0" algn="ctr">
                        <a:lnSpc>
                          <a:spcPct val="115000"/>
                        </a:lnSpc>
                        <a:spcBef>
                          <a:spcPts val="0"/>
                        </a:spcBef>
                        <a:spcAft>
                          <a:spcPts val="0"/>
                        </a:spcAft>
                      </a:pPr>
                      <a:r>
                        <a:rPr lang="en-US" sz="2000" b="1" u="none" kern="1200" baseline="0" dirty="0" smtClean="0">
                          <a:solidFill>
                            <a:schemeClr val="bg1"/>
                          </a:solidFill>
                          <a:effectLst/>
                          <a:latin typeface="Calibri"/>
                          <a:ea typeface="Calibri"/>
                          <a:cs typeface="Times New Roman"/>
                        </a:rPr>
                        <a:t>Jerry Rice</a:t>
                      </a:r>
                    </a:p>
                    <a:p>
                      <a:pPr marL="202565" marR="0" algn="ctr">
                        <a:lnSpc>
                          <a:spcPct val="115000"/>
                        </a:lnSpc>
                        <a:spcBef>
                          <a:spcPts val="0"/>
                        </a:spcBef>
                        <a:spcAft>
                          <a:spcPts val="0"/>
                        </a:spcAft>
                      </a:pPr>
                      <a:r>
                        <a:rPr lang="en-US" sz="2000" b="1" u="none" kern="1200" baseline="0" dirty="0" smtClean="0">
                          <a:solidFill>
                            <a:schemeClr val="bg1"/>
                          </a:solidFill>
                          <a:effectLst/>
                          <a:latin typeface="Calibri"/>
                          <a:ea typeface="Calibri"/>
                          <a:cs typeface="Times New Roman"/>
                        </a:rPr>
                        <a:t>Jodeane Fischer</a:t>
                      </a:r>
                      <a:endParaRPr lang="en-US" sz="2000" b="1" u="none" kern="1200" baseline="0" dirty="0">
                        <a:solidFill>
                          <a:schemeClr val="bg1"/>
                        </a:solidFill>
                        <a:effectLst/>
                        <a:latin typeface="Calibri"/>
                        <a:ea typeface="Calibri"/>
                        <a:cs typeface="Times New Roman"/>
                      </a:endParaRPr>
                    </a:p>
                  </a:txBody>
                  <a:tcPr marL="41910" marR="41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794769">
                <a:tc gridSpan="2">
                  <a:txBody>
                    <a:bodyPr/>
                    <a:lstStyle/>
                    <a:p>
                      <a:pPr marL="202565" marR="0" indent="0" algn="ctr" defTabSz="914400" rtl="0" eaLnBrk="1" fontAlgn="auto" latinLnBrk="0" hangingPunct="1">
                        <a:lnSpc>
                          <a:spcPct val="115000"/>
                        </a:lnSpc>
                        <a:spcBef>
                          <a:spcPts val="0"/>
                        </a:spcBef>
                        <a:spcAft>
                          <a:spcPts val="0"/>
                        </a:spcAft>
                        <a:buClrTx/>
                        <a:buSzTx/>
                        <a:buFontTx/>
                        <a:buNone/>
                        <a:tabLst/>
                        <a:defRPr/>
                      </a:pPr>
                      <a:r>
                        <a:rPr lang="en-US" sz="1800" b="1" dirty="0" smtClean="0">
                          <a:solidFill>
                            <a:schemeClr val="bg1"/>
                          </a:solidFill>
                          <a:effectLst/>
                        </a:rPr>
                        <a:t> Email questions to </a:t>
                      </a:r>
                      <a:r>
                        <a:rPr lang="en-US" sz="1800" b="1" u="none" dirty="0" smtClean="0">
                          <a:solidFill>
                            <a:schemeClr val="bg1"/>
                          </a:solidFill>
                          <a:effectLst/>
                          <a:hlinkClick r:id="rId2"/>
                        </a:rPr>
                        <a:t>GasLoPQuestions@pge.com</a:t>
                      </a:r>
                      <a:endParaRPr lang="en-US" sz="1800" b="1" u="none" dirty="0" smtClean="0">
                        <a:solidFill>
                          <a:schemeClr val="bg1"/>
                        </a:solidFill>
                        <a:effectLst/>
                        <a:latin typeface="Calibri"/>
                        <a:ea typeface="Calibri"/>
                        <a:cs typeface="Times New Roman"/>
                      </a:endParaRPr>
                    </a:p>
                    <a:p>
                      <a:pPr marL="202565" marR="0" algn="ctr">
                        <a:lnSpc>
                          <a:spcPct val="115000"/>
                        </a:lnSpc>
                        <a:spcBef>
                          <a:spcPts val="0"/>
                        </a:spcBef>
                        <a:spcAft>
                          <a:spcPts val="0"/>
                        </a:spcAft>
                      </a:pPr>
                      <a:endParaRPr lang="en-US" sz="1800" b="1" u="none" dirty="0">
                        <a:solidFill>
                          <a:schemeClr val="bg1"/>
                        </a:solidFill>
                        <a:effectLst/>
                        <a:latin typeface="Calibri"/>
                        <a:ea typeface="Calibri"/>
                        <a:cs typeface="Times New Roman"/>
                      </a:endParaRPr>
                    </a:p>
                  </a:txBody>
                  <a:tcPr marL="41910" marR="41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495264508"/>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659022"/>
            <a:ext cx="7239000" cy="601703"/>
          </a:xfrm>
        </p:spPr>
        <p:txBody>
          <a:bodyPr/>
          <a:lstStyle/>
          <a:p>
            <a:pPr algn="ctr"/>
            <a:r>
              <a:rPr lang="en-US" dirty="0" smtClean="0"/>
              <a:t>Questions?</a:t>
            </a:r>
            <a:endParaRPr lang="en-US" dirty="0"/>
          </a:p>
        </p:txBody>
      </p:sp>
    </p:spTree>
    <p:extLst>
      <p:ext uri="{BB962C8B-B14F-4D97-AF65-F5344CB8AC3E}">
        <p14:creationId xmlns:p14="http://schemas.microsoft.com/office/powerpoint/2010/main" val="4182800924"/>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21307" y="672584"/>
            <a:ext cx="7082388" cy="535531"/>
          </a:xfrm>
          <a:prstGeom prst="rect">
            <a:avLst/>
          </a:prstGeom>
        </p:spPr>
        <p:txBody>
          <a:bodyPr wrap="none">
            <a:spAutoFit/>
          </a:bodyPr>
          <a:lstStyle/>
          <a:p>
            <a:r>
              <a:rPr lang="en-US" sz="3200" b="1" dirty="0" smtClean="0">
                <a:solidFill>
                  <a:schemeClr val="tx2"/>
                </a:solidFill>
              </a:rPr>
              <a:t>What are the Lines of Progression?</a:t>
            </a:r>
            <a:endParaRPr lang="en-US" sz="3200" dirty="0">
              <a:solidFill>
                <a:schemeClr val="tx2"/>
              </a:solidFill>
            </a:endParaRPr>
          </a:p>
        </p:txBody>
      </p:sp>
      <p:sp>
        <p:nvSpPr>
          <p:cNvPr id="6" name="Rectangle 5"/>
          <p:cNvSpPr/>
          <p:nvPr/>
        </p:nvSpPr>
        <p:spPr>
          <a:xfrm>
            <a:off x="709613" y="2855863"/>
            <a:ext cx="7699524" cy="3323987"/>
          </a:xfrm>
          <a:prstGeom prst="rect">
            <a:avLst/>
          </a:prstGeom>
        </p:spPr>
        <p:txBody>
          <a:bodyPr wrap="square">
            <a:spAutoFit/>
          </a:bodyPr>
          <a:lstStyle/>
          <a:p>
            <a:pPr algn="l"/>
            <a:r>
              <a:rPr lang="en-US" sz="2800" dirty="0">
                <a:solidFill>
                  <a:srgbClr val="0082AA"/>
                </a:solidFill>
                <a:latin typeface="Calibri" panose="020F0502020204030204" pitchFamily="34" charset="0"/>
                <a:cs typeface="Calibri" panose="020F0502020204030204" pitchFamily="34" charset="0"/>
              </a:rPr>
              <a:t>The last time we did a broad look at our lines of progression was </a:t>
            </a:r>
            <a:r>
              <a:rPr lang="en-US" sz="2800" b="1" dirty="0">
                <a:solidFill>
                  <a:schemeClr val="tx2"/>
                </a:solidFill>
                <a:latin typeface="Calibri" panose="020F0502020204030204" pitchFamily="34" charset="0"/>
                <a:cs typeface="Calibri" panose="020F0502020204030204" pitchFamily="34" charset="0"/>
              </a:rPr>
              <a:t>nearly 50 years </a:t>
            </a:r>
            <a:r>
              <a:rPr lang="en-US" sz="2800" b="1" dirty="0" smtClean="0">
                <a:solidFill>
                  <a:schemeClr val="tx2"/>
                </a:solidFill>
                <a:latin typeface="Calibri" panose="020F0502020204030204" pitchFamily="34" charset="0"/>
                <a:cs typeface="Calibri" panose="020F0502020204030204" pitchFamily="34" charset="0"/>
              </a:rPr>
              <a:t>ago</a:t>
            </a:r>
            <a:r>
              <a:rPr lang="en-US" sz="2800" dirty="0" smtClean="0">
                <a:solidFill>
                  <a:srgbClr val="0082AA"/>
                </a:solidFill>
                <a:latin typeface="Calibri" panose="020F0502020204030204" pitchFamily="34" charset="0"/>
                <a:cs typeface="Calibri" panose="020F0502020204030204" pitchFamily="34" charset="0"/>
              </a:rPr>
              <a:t>. </a:t>
            </a:r>
            <a:r>
              <a:rPr lang="en-US" sz="2800" dirty="0">
                <a:solidFill>
                  <a:srgbClr val="0082AA"/>
                </a:solidFill>
                <a:latin typeface="Calibri" panose="020F0502020204030204" pitchFamily="34" charset="0"/>
                <a:cs typeface="Calibri" panose="020F0502020204030204" pitchFamily="34" charset="0"/>
              </a:rPr>
              <a:t>As you can imagine, a lot of things have changed since then.  Many of our existing line of progressions don’t reflect today’s </a:t>
            </a:r>
            <a:r>
              <a:rPr lang="en-US" sz="2800" dirty="0">
                <a:solidFill>
                  <a:schemeClr val="tx2"/>
                </a:solidFill>
                <a:latin typeface="Calibri" panose="020F0502020204030204" pitchFamily="34" charset="0"/>
                <a:cs typeface="Calibri" panose="020F0502020204030204" pitchFamily="34" charset="0"/>
              </a:rPr>
              <a:t>job duties</a:t>
            </a:r>
            <a:r>
              <a:rPr lang="en-US" sz="2800" dirty="0">
                <a:solidFill>
                  <a:srgbClr val="0082AA"/>
                </a:solidFill>
                <a:latin typeface="Calibri" panose="020F0502020204030204" pitchFamily="34" charset="0"/>
                <a:cs typeface="Calibri" panose="020F0502020204030204" pitchFamily="34" charset="0"/>
              </a:rPr>
              <a:t>, </a:t>
            </a:r>
            <a:r>
              <a:rPr lang="en-US" sz="2800" dirty="0">
                <a:solidFill>
                  <a:schemeClr val="tx2"/>
                </a:solidFill>
                <a:latin typeface="Calibri" panose="020F0502020204030204" pitchFamily="34" charset="0"/>
                <a:cs typeface="Calibri" panose="020F0502020204030204" pitchFamily="34" charset="0"/>
              </a:rPr>
              <a:t>processes</a:t>
            </a:r>
            <a:r>
              <a:rPr lang="en-US" sz="2800" dirty="0">
                <a:solidFill>
                  <a:srgbClr val="0082AA"/>
                </a:solidFill>
                <a:latin typeface="Calibri" panose="020F0502020204030204" pitchFamily="34" charset="0"/>
                <a:cs typeface="Calibri" panose="020F0502020204030204" pitchFamily="34" charset="0"/>
              </a:rPr>
              <a:t>, </a:t>
            </a:r>
            <a:r>
              <a:rPr lang="en-US" sz="2800" dirty="0">
                <a:solidFill>
                  <a:schemeClr val="tx2"/>
                </a:solidFill>
                <a:latin typeface="Calibri" panose="020F0502020204030204" pitchFamily="34" charset="0"/>
                <a:cs typeface="Calibri" panose="020F0502020204030204" pitchFamily="34" charset="0"/>
              </a:rPr>
              <a:t>technology</a:t>
            </a:r>
            <a:r>
              <a:rPr lang="en-US" sz="2800" dirty="0">
                <a:solidFill>
                  <a:srgbClr val="0082AA"/>
                </a:solidFill>
                <a:latin typeface="Calibri" panose="020F0502020204030204" pitchFamily="34" charset="0"/>
                <a:cs typeface="Calibri" panose="020F0502020204030204" pitchFamily="34" charset="0"/>
              </a:rPr>
              <a:t>, </a:t>
            </a:r>
            <a:r>
              <a:rPr lang="en-US" sz="2800" dirty="0">
                <a:solidFill>
                  <a:schemeClr val="tx2"/>
                </a:solidFill>
                <a:latin typeface="Calibri" panose="020F0502020204030204" pitchFamily="34" charset="0"/>
                <a:cs typeface="Calibri" panose="020F0502020204030204" pitchFamily="34" charset="0"/>
              </a:rPr>
              <a:t>training requirements </a:t>
            </a:r>
            <a:r>
              <a:rPr lang="en-US" sz="2800" dirty="0">
                <a:solidFill>
                  <a:srgbClr val="0082AA"/>
                </a:solidFill>
                <a:latin typeface="Calibri" panose="020F0502020204030204" pitchFamily="34" charset="0"/>
                <a:cs typeface="Calibri" panose="020F0502020204030204" pitchFamily="34" charset="0"/>
              </a:rPr>
              <a:t>and </a:t>
            </a:r>
            <a:r>
              <a:rPr lang="en-US" sz="2800" dirty="0">
                <a:solidFill>
                  <a:schemeClr val="tx2"/>
                </a:solidFill>
                <a:latin typeface="Calibri" panose="020F0502020204030204" pitchFamily="34" charset="0"/>
                <a:cs typeface="Calibri" panose="020F0502020204030204" pitchFamily="34" charset="0"/>
              </a:rPr>
              <a:t>tools</a:t>
            </a:r>
            <a:r>
              <a:rPr lang="en-US" sz="2800" dirty="0" smtClean="0">
                <a:solidFill>
                  <a:srgbClr val="0082AA"/>
                </a:solidFill>
                <a:latin typeface="Calibri" panose="020F0502020204030204" pitchFamily="34" charset="0"/>
                <a:cs typeface="Calibri" panose="020F0502020204030204" pitchFamily="34" charset="0"/>
              </a:rPr>
              <a:t>.</a:t>
            </a:r>
          </a:p>
          <a:p>
            <a:pPr algn="l"/>
            <a:r>
              <a:rPr lang="en-US" sz="2800" dirty="0">
                <a:solidFill>
                  <a:srgbClr val="0082AA"/>
                </a:solidFill>
                <a:latin typeface="Calibri" panose="020F0502020204030204" pitchFamily="34" charset="0"/>
                <a:cs typeface="Calibri" panose="020F0502020204030204" pitchFamily="34" charset="0"/>
              </a:rPr>
              <a:t>Agreements are the result of nearly 2 years of collaboration between IBEW and PG&amp;E </a:t>
            </a:r>
            <a:r>
              <a:rPr lang="en-US" sz="2800" dirty="0" smtClean="0">
                <a:solidFill>
                  <a:srgbClr val="0082AA"/>
                </a:solidFill>
                <a:latin typeface="Calibri" panose="020F0502020204030204" pitchFamily="34" charset="0"/>
                <a:cs typeface="Calibri" panose="020F0502020204030204" pitchFamily="34" charset="0"/>
              </a:rPr>
              <a:t>.</a:t>
            </a:r>
            <a:endParaRPr lang="en-US" sz="2800" dirty="0">
              <a:solidFill>
                <a:srgbClr val="0082AA"/>
              </a:solidFill>
              <a:latin typeface="Calibri" panose="020F0502020204030204" pitchFamily="34" charset="0"/>
              <a:cs typeface="Calibri" panose="020F0502020204030204" pitchFamily="34" charset="0"/>
            </a:endParaRPr>
          </a:p>
        </p:txBody>
      </p:sp>
      <p:sp>
        <p:nvSpPr>
          <p:cNvPr id="7" name="Rectangle 6"/>
          <p:cNvSpPr/>
          <p:nvPr/>
        </p:nvSpPr>
        <p:spPr>
          <a:xfrm>
            <a:off x="781050" y="1545878"/>
            <a:ext cx="7556650" cy="954107"/>
          </a:xfrm>
          <a:prstGeom prst="rect">
            <a:avLst/>
          </a:prstGeom>
        </p:spPr>
        <p:txBody>
          <a:bodyPr wrap="square">
            <a:spAutoFit/>
          </a:bodyPr>
          <a:lstStyle/>
          <a:p>
            <a:pPr lvl="0" algn="l" fontAlgn="auto">
              <a:lnSpc>
                <a:spcPct val="100000"/>
              </a:lnSpc>
              <a:spcBef>
                <a:spcPct val="20000"/>
              </a:spcBef>
              <a:spcAft>
                <a:spcPts val="0"/>
              </a:spcAft>
            </a:pPr>
            <a:r>
              <a:rPr lang="en-US" sz="2800" dirty="0">
                <a:solidFill>
                  <a:srgbClr val="0082AA"/>
                </a:solidFill>
                <a:latin typeface="Calibri"/>
              </a:rPr>
              <a:t>Lines of progression are the career paths that employees can choose to take.  </a:t>
            </a:r>
          </a:p>
        </p:txBody>
      </p:sp>
    </p:spTree>
    <p:extLst>
      <p:ext uri="{BB962C8B-B14F-4D97-AF65-F5344CB8AC3E}">
        <p14:creationId xmlns:p14="http://schemas.microsoft.com/office/powerpoint/2010/main" val="3127741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gray">
          <a:xfrm>
            <a:off x="1143000" y="665202"/>
            <a:ext cx="7202784" cy="553998"/>
          </a:xfrm>
          <a:prstGeom prst="rect">
            <a:avLst/>
          </a:prstGeom>
          <a:solidFill>
            <a:schemeClr val="bg1"/>
          </a:solidFill>
          <a:ln>
            <a:noFill/>
          </a:ln>
          <a:effectLst/>
          <a:extLst/>
        </p:spPr>
        <p:txBody>
          <a:bodyPr vert="horz" wrap="square" lIns="0" tIns="0" rIns="0" bIns="0" numCol="1" anchor="b" anchorCtr="0" compatLnSpc="1">
            <a:prstTxWarp prst="textNoShape">
              <a:avLst/>
            </a:prstTxWarp>
            <a:sp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6024" algn="l" rtl="0" fontAlgn="base">
              <a:spcBef>
                <a:spcPct val="0"/>
              </a:spcBef>
              <a:spcAft>
                <a:spcPct val="0"/>
              </a:spcAft>
              <a:defRPr sz="1600" kern="1200">
                <a:solidFill>
                  <a:schemeClr val="tx1"/>
                </a:solidFill>
                <a:latin typeface="Arial" charset="0"/>
                <a:ea typeface="+mn-ea"/>
                <a:cs typeface="+mn-cs"/>
              </a:defRPr>
            </a:lvl2pPr>
            <a:lvl3pPr marL="912076" algn="l" rtl="0" fontAlgn="base">
              <a:spcBef>
                <a:spcPct val="0"/>
              </a:spcBef>
              <a:spcAft>
                <a:spcPct val="0"/>
              </a:spcAft>
              <a:defRPr sz="1600" kern="1200">
                <a:solidFill>
                  <a:schemeClr val="tx1"/>
                </a:solidFill>
                <a:latin typeface="Arial" charset="0"/>
                <a:ea typeface="+mn-ea"/>
                <a:cs typeface="+mn-cs"/>
              </a:defRPr>
            </a:lvl3pPr>
            <a:lvl4pPr marL="1368116" algn="l" rtl="0" fontAlgn="base">
              <a:spcBef>
                <a:spcPct val="0"/>
              </a:spcBef>
              <a:spcAft>
                <a:spcPct val="0"/>
              </a:spcAft>
              <a:defRPr sz="1600" kern="1200">
                <a:solidFill>
                  <a:schemeClr val="tx1"/>
                </a:solidFill>
                <a:latin typeface="Arial" charset="0"/>
                <a:ea typeface="+mn-ea"/>
                <a:cs typeface="+mn-cs"/>
              </a:defRPr>
            </a:lvl4pPr>
            <a:lvl5pPr marL="1824152" algn="l" rtl="0" fontAlgn="base">
              <a:spcBef>
                <a:spcPct val="0"/>
              </a:spcBef>
              <a:spcAft>
                <a:spcPct val="0"/>
              </a:spcAft>
              <a:defRPr sz="1600" kern="1200">
                <a:solidFill>
                  <a:schemeClr val="tx1"/>
                </a:solidFill>
                <a:latin typeface="Arial" charset="0"/>
                <a:ea typeface="+mn-ea"/>
                <a:cs typeface="+mn-cs"/>
              </a:defRPr>
            </a:lvl5pPr>
            <a:lvl6pPr marL="2280193" algn="l" defTabSz="912076" rtl="0" eaLnBrk="1" latinLnBrk="0" hangingPunct="1">
              <a:defRPr sz="1600" kern="1200">
                <a:solidFill>
                  <a:schemeClr val="tx1"/>
                </a:solidFill>
                <a:latin typeface="Arial" charset="0"/>
                <a:ea typeface="+mn-ea"/>
                <a:cs typeface="+mn-cs"/>
              </a:defRPr>
            </a:lvl6pPr>
            <a:lvl7pPr marL="2736229" algn="l" defTabSz="912076" rtl="0" eaLnBrk="1" latinLnBrk="0" hangingPunct="1">
              <a:defRPr sz="1600" kern="1200">
                <a:solidFill>
                  <a:schemeClr val="tx1"/>
                </a:solidFill>
                <a:latin typeface="Arial" charset="0"/>
                <a:ea typeface="+mn-ea"/>
                <a:cs typeface="+mn-cs"/>
              </a:defRPr>
            </a:lvl7pPr>
            <a:lvl8pPr marL="3192267" algn="l" defTabSz="912076" rtl="0" eaLnBrk="1" latinLnBrk="0" hangingPunct="1">
              <a:defRPr sz="1600" kern="1200">
                <a:solidFill>
                  <a:schemeClr val="tx1"/>
                </a:solidFill>
                <a:latin typeface="Arial" charset="0"/>
                <a:ea typeface="+mn-ea"/>
                <a:cs typeface="+mn-cs"/>
              </a:defRPr>
            </a:lvl8pPr>
            <a:lvl9pPr marL="3648306" algn="l" defTabSz="912076" rtl="0" eaLnBrk="1" latinLnBrk="0" hangingPunct="1">
              <a:defRPr sz="1600" kern="1200">
                <a:solidFill>
                  <a:schemeClr val="tx1"/>
                </a:solidFill>
                <a:latin typeface="Arial" charset="0"/>
                <a:ea typeface="+mn-ea"/>
                <a:cs typeface="+mn-cs"/>
              </a:defRPr>
            </a:lvl9pPr>
          </a:lstStyle>
          <a:p>
            <a:pPr defTabSz="457200">
              <a:lnSpc>
                <a:spcPct val="100000"/>
              </a:lnSpc>
            </a:pPr>
            <a:r>
              <a:rPr lang="en-US" sz="3600" b="1" dirty="0" smtClean="0">
                <a:solidFill>
                  <a:srgbClr val="FFA100"/>
                </a:solidFill>
              </a:rPr>
              <a:t>Workgroups and Classifications</a:t>
            </a:r>
            <a:endParaRPr lang="en-US" sz="3600" b="1" dirty="0">
              <a:solidFill>
                <a:srgbClr val="FFA100"/>
              </a:solidFill>
            </a:endParaRPr>
          </a:p>
        </p:txBody>
      </p:sp>
      <p:sp>
        <p:nvSpPr>
          <p:cNvPr id="5" name="Rectangle 4"/>
          <p:cNvSpPr/>
          <p:nvPr/>
        </p:nvSpPr>
        <p:spPr>
          <a:xfrm>
            <a:off x="1066800" y="1266242"/>
            <a:ext cx="7315200" cy="4905958"/>
          </a:xfrm>
          <a:prstGeom prst="rect">
            <a:avLst/>
          </a:prstGeom>
        </p:spPr>
        <p:txBody>
          <a:bodyPr wrap="square">
            <a:spAutoFit/>
          </a:bodyPr>
          <a:lstStyle/>
          <a:p>
            <a:pPr marL="285750" indent="-285750" algn="l" defTabSz="457200">
              <a:lnSpc>
                <a:spcPct val="115000"/>
              </a:lnSpc>
              <a:spcBef>
                <a:spcPts val="0"/>
              </a:spcBef>
              <a:spcAft>
                <a:spcPts val="0"/>
              </a:spcAft>
              <a:buFont typeface="Arial" panose="020B0604020202020204" pitchFamily="34" charset="0"/>
              <a:buChar char="•"/>
            </a:pPr>
            <a:r>
              <a:rPr lang="en-US" sz="1600" b="1" dirty="0" smtClean="0">
                <a:solidFill>
                  <a:srgbClr val="0082AA"/>
                </a:solidFill>
                <a:latin typeface="Calibri"/>
                <a:ea typeface="Calibri"/>
                <a:cs typeface="Times New Roman"/>
              </a:rPr>
              <a:t>Gas Field Service</a:t>
            </a:r>
            <a:endParaRPr lang="en-US" sz="1600" dirty="0" smtClean="0">
              <a:solidFill>
                <a:srgbClr val="0082AA"/>
              </a:solidFill>
              <a:latin typeface="Calibri"/>
              <a:ea typeface="Calibri"/>
              <a:cs typeface="Times New Roman"/>
            </a:endParaRPr>
          </a:p>
          <a:p>
            <a:pPr marL="285750" indent="-285750" algn="l" defTabSz="457200">
              <a:lnSpc>
                <a:spcPct val="115000"/>
              </a:lnSpc>
              <a:spcBef>
                <a:spcPts val="0"/>
              </a:spcBef>
              <a:spcAft>
                <a:spcPts val="0"/>
              </a:spcAft>
              <a:buFont typeface="Arial" panose="020B0604020202020204" pitchFamily="34" charset="0"/>
              <a:buChar char="•"/>
            </a:pPr>
            <a:r>
              <a:rPr lang="en-US" sz="1600" b="1" dirty="0" smtClean="0">
                <a:solidFill>
                  <a:srgbClr val="0082AA"/>
                </a:solidFill>
                <a:latin typeface="Calibri"/>
                <a:ea typeface="Calibri"/>
                <a:cs typeface="Times New Roman"/>
              </a:rPr>
              <a:t>Gas T&amp;D Pipeline Operations &amp; Maintenance</a:t>
            </a:r>
            <a:endParaRPr lang="en-US" sz="1600" dirty="0">
              <a:solidFill>
                <a:srgbClr val="0082AA"/>
              </a:solidFill>
              <a:latin typeface="Calibri"/>
              <a:ea typeface="Calibri"/>
              <a:cs typeface="Times New Roman"/>
            </a:endParaRPr>
          </a:p>
          <a:p>
            <a:pPr marL="742950" lvl="1" indent="-285750" algn="l" defTabSz="457200">
              <a:lnSpc>
                <a:spcPct val="115000"/>
              </a:lnSpc>
              <a:spcBef>
                <a:spcPts val="0"/>
              </a:spcBef>
              <a:spcAft>
                <a:spcPts val="0"/>
              </a:spcAft>
              <a:buFont typeface="Arial" panose="020B0604020202020204" pitchFamily="34" charset="0"/>
              <a:buChar char="•"/>
            </a:pPr>
            <a:r>
              <a:rPr lang="en-US" sz="1600" dirty="0" smtClean="0">
                <a:solidFill>
                  <a:srgbClr val="0082AA"/>
                </a:solidFill>
                <a:latin typeface="Calibri"/>
                <a:ea typeface="Calibri"/>
                <a:cs typeface="Times New Roman"/>
              </a:rPr>
              <a:t>Maintenance (including I&amp;R)</a:t>
            </a:r>
            <a:endParaRPr lang="en-US" sz="1600" dirty="0">
              <a:solidFill>
                <a:srgbClr val="0082AA"/>
              </a:solidFill>
              <a:latin typeface="Calibri"/>
              <a:ea typeface="Calibri"/>
              <a:cs typeface="Times New Roman"/>
            </a:endParaRPr>
          </a:p>
          <a:p>
            <a:pPr marL="742950" lvl="1" indent="-285750" algn="l" defTabSz="457200">
              <a:lnSpc>
                <a:spcPct val="115000"/>
              </a:lnSpc>
              <a:spcBef>
                <a:spcPts val="0"/>
              </a:spcBef>
              <a:spcAft>
                <a:spcPts val="0"/>
              </a:spcAft>
              <a:buFont typeface="Arial" panose="020B0604020202020204" pitchFamily="34" charset="0"/>
              <a:buChar char="•"/>
            </a:pPr>
            <a:r>
              <a:rPr lang="en-US" sz="1600" dirty="0">
                <a:solidFill>
                  <a:srgbClr val="0082AA"/>
                </a:solidFill>
                <a:latin typeface="Calibri"/>
                <a:ea typeface="Calibri"/>
                <a:cs typeface="Times New Roman"/>
              </a:rPr>
              <a:t>Transmission Pipeline Clearances Operations (TPCO</a:t>
            </a:r>
            <a:r>
              <a:rPr lang="en-US" sz="1600" dirty="0" smtClean="0">
                <a:solidFill>
                  <a:srgbClr val="0082AA"/>
                </a:solidFill>
                <a:latin typeface="Calibri"/>
                <a:ea typeface="Calibri"/>
                <a:cs typeface="Times New Roman"/>
              </a:rPr>
              <a:t>)</a:t>
            </a:r>
            <a:endParaRPr lang="en-US" sz="1600" dirty="0">
              <a:solidFill>
                <a:srgbClr val="0082AA"/>
              </a:solidFill>
              <a:latin typeface="Calibri"/>
              <a:ea typeface="Calibri"/>
              <a:cs typeface="Times New Roman"/>
            </a:endParaRPr>
          </a:p>
          <a:p>
            <a:pPr marL="742950" lvl="1" indent="-285750" algn="l" defTabSz="457200">
              <a:lnSpc>
                <a:spcPct val="115000"/>
              </a:lnSpc>
              <a:spcBef>
                <a:spcPts val="0"/>
              </a:spcBef>
              <a:spcAft>
                <a:spcPts val="0"/>
              </a:spcAft>
              <a:buFont typeface="Arial" panose="020B0604020202020204" pitchFamily="34" charset="0"/>
              <a:buChar char="•"/>
            </a:pPr>
            <a:r>
              <a:rPr lang="en-US" sz="1600" dirty="0">
                <a:solidFill>
                  <a:srgbClr val="0082AA"/>
                </a:solidFill>
                <a:latin typeface="Calibri"/>
                <a:ea typeface="Calibri"/>
                <a:cs typeface="Times New Roman"/>
              </a:rPr>
              <a:t>LNG/CNG Operations </a:t>
            </a:r>
            <a:endParaRPr lang="en-US" sz="1600" dirty="0" smtClean="0">
              <a:solidFill>
                <a:srgbClr val="0082AA"/>
              </a:solidFill>
              <a:latin typeface="Calibri"/>
              <a:ea typeface="Calibri"/>
              <a:cs typeface="Times New Roman"/>
            </a:endParaRPr>
          </a:p>
          <a:p>
            <a:pPr marL="742950" lvl="1" indent="-285750" algn="l" defTabSz="457200">
              <a:lnSpc>
                <a:spcPct val="115000"/>
              </a:lnSpc>
              <a:spcBef>
                <a:spcPts val="0"/>
              </a:spcBef>
              <a:spcAft>
                <a:spcPts val="0"/>
              </a:spcAft>
              <a:buFont typeface="Arial" panose="020B0604020202020204" pitchFamily="34" charset="0"/>
              <a:buChar char="•"/>
            </a:pPr>
            <a:r>
              <a:rPr lang="en-US" sz="1600" dirty="0" smtClean="0">
                <a:solidFill>
                  <a:srgbClr val="0082AA"/>
                </a:solidFill>
                <a:latin typeface="Calibri"/>
                <a:ea typeface="Calibri"/>
                <a:cs typeface="Times New Roman"/>
              </a:rPr>
              <a:t>Transmission </a:t>
            </a:r>
            <a:r>
              <a:rPr lang="en-US" sz="1600" dirty="0">
                <a:solidFill>
                  <a:srgbClr val="0082AA"/>
                </a:solidFill>
                <a:latin typeface="Calibri"/>
                <a:ea typeface="Calibri"/>
                <a:cs typeface="Times New Roman"/>
              </a:rPr>
              <a:t>Gas Systems Operations</a:t>
            </a:r>
          </a:p>
          <a:p>
            <a:pPr marL="742950" lvl="1" indent="-285750" algn="l" defTabSz="457200">
              <a:lnSpc>
                <a:spcPct val="115000"/>
              </a:lnSpc>
              <a:spcBef>
                <a:spcPts val="0"/>
              </a:spcBef>
              <a:spcAft>
                <a:spcPts val="0"/>
              </a:spcAft>
              <a:buFont typeface="Arial" panose="020B0604020202020204" pitchFamily="34" charset="0"/>
              <a:buChar char="•"/>
            </a:pPr>
            <a:r>
              <a:rPr lang="en-US" sz="1600" dirty="0">
                <a:solidFill>
                  <a:srgbClr val="0082AA"/>
                </a:solidFill>
                <a:latin typeface="Calibri"/>
                <a:ea typeface="Calibri"/>
                <a:cs typeface="Times New Roman"/>
              </a:rPr>
              <a:t>Station Operations</a:t>
            </a:r>
          </a:p>
          <a:p>
            <a:pPr marL="285750" indent="-285750" algn="l" defTabSz="457200">
              <a:lnSpc>
                <a:spcPct val="115000"/>
              </a:lnSpc>
              <a:spcBef>
                <a:spcPts val="0"/>
              </a:spcBef>
              <a:spcAft>
                <a:spcPts val="0"/>
              </a:spcAft>
              <a:buFont typeface="Arial" panose="020B0604020202020204" pitchFamily="34" charset="0"/>
              <a:buChar char="•"/>
            </a:pPr>
            <a:r>
              <a:rPr lang="en-US" sz="1600" b="1" dirty="0" smtClean="0">
                <a:solidFill>
                  <a:srgbClr val="0082AA"/>
                </a:solidFill>
                <a:latin typeface="Calibri"/>
                <a:ea typeface="Calibri"/>
                <a:cs typeface="Times New Roman"/>
              </a:rPr>
              <a:t>Gas Transmission &amp; Distribution Operations (T200)</a:t>
            </a:r>
            <a:endParaRPr lang="en-US" sz="1600" dirty="0" smtClean="0">
              <a:solidFill>
                <a:srgbClr val="0082AA"/>
              </a:solidFill>
              <a:latin typeface="Calibri"/>
              <a:ea typeface="Calibri"/>
              <a:cs typeface="Times New Roman"/>
            </a:endParaRPr>
          </a:p>
          <a:p>
            <a:pPr marL="742950" lvl="1" indent="-285750" algn="l" defTabSz="457200">
              <a:lnSpc>
                <a:spcPct val="115000"/>
              </a:lnSpc>
              <a:spcBef>
                <a:spcPts val="0"/>
              </a:spcBef>
              <a:spcAft>
                <a:spcPts val="0"/>
              </a:spcAft>
              <a:buFont typeface="Arial" panose="020B0604020202020204" pitchFamily="34" charset="0"/>
              <a:buChar char="•"/>
            </a:pPr>
            <a:r>
              <a:rPr lang="en-US" sz="1600" dirty="0" smtClean="0">
                <a:solidFill>
                  <a:srgbClr val="0082AA"/>
                </a:solidFill>
                <a:latin typeface="Calibri"/>
                <a:ea typeface="Calibri"/>
                <a:cs typeface="Times New Roman"/>
              </a:rPr>
              <a:t>Corrosion</a:t>
            </a:r>
            <a:endParaRPr lang="en-US" sz="1600" dirty="0">
              <a:solidFill>
                <a:srgbClr val="0082AA"/>
              </a:solidFill>
              <a:latin typeface="Calibri"/>
              <a:ea typeface="Calibri"/>
              <a:cs typeface="Times New Roman"/>
            </a:endParaRPr>
          </a:p>
          <a:p>
            <a:pPr marL="742950" lvl="1" indent="-285750" algn="l" defTabSz="457200">
              <a:lnSpc>
                <a:spcPct val="115000"/>
              </a:lnSpc>
              <a:spcBef>
                <a:spcPts val="0"/>
              </a:spcBef>
              <a:spcAft>
                <a:spcPts val="0"/>
              </a:spcAft>
              <a:buFont typeface="Arial" panose="020B0604020202020204" pitchFamily="34" charset="0"/>
              <a:buChar char="•"/>
            </a:pPr>
            <a:r>
              <a:rPr lang="en-US" sz="1600" dirty="0">
                <a:solidFill>
                  <a:srgbClr val="0082AA"/>
                </a:solidFill>
                <a:latin typeface="Calibri"/>
                <a:ea typeface="Calibri"/>
                <a:cs typeface="Times New Roman"/>
              </a:rPr>
              <a:t>Compliance</a:t>
            </a:r>
          </a:p>
          <a:p>
            <a:pPr marL="742950" lvl="1" indent="-285750" algn="l" defTabSz="457200">
              <a:lnSpc>
                <a:spcPct val="115000"/>
              </a:lnSpc>
              <a:spcBef>
                <a:spcPts val="0"/>
              </a:spcBef>
              <a:spcAft>
                <a:spcPts val="0"/>
              </a:spcAft>
              <a:buFont typeface="Arial" panose="020B0604020202020204" pitchFamily="34" charset="0"/>
              <a:buChar char="•"/>
            </a:pPr>
            <a:r>
              <a:rPr lang="en-US" sz="1600" dirty="0">
                <a:solidFill>
                  <a:srgbClr val="0082AA"/>
                </a:solidFill>
                <a:latin typeface="Calibri"/>
                <a:ea typeface="Calibri"/>
                <a:cs typeface="Times New Roman"/>
              </a:rPr>
              <a:t>Construction and Equipment</a:t>
            </a:r>
          </a:p>
          <a:p>
            <a:pPr marL="742950" lvl="1" indent="-285750" algn="l" defTabSz="457200">
              <a:lnSpc>
                <a:spcPct val="115000"/>
              </a:lnSpc>
              <a:spcBef>
                <a:spcPts val="0"/>
              </a:spcBef>
              <a:spcAft>
                <a:spcPts val="0"/>
              </a:spcAft>
              <a:buFont typeface="Arial" panose="020B0604020202020204" pitchFamily="34" charset="0"/>
              <a:buChar char="•"/>
            </a:pPr>
            <a:r>
              <a:rPr lang="en-US" sz="1600" dirty="0">
                <a:solidFill>
                  <a:srgbClr val="0082AA"/>
                </a:solidFill>
                <a:latin typeface="Calibri"/>
                <a:ea typeface="Calibri"/>
                <a:cs typeface="Times New Roman"/>
              </a:rPr>
              <a:t>Welding/Crew Foreman</a:t>
            </a:r>
          </a:p>
          <a:p>
            <a:pPr marL="285750" indent="-285750" algn="l" defTabSz="457200">
              <a:lnSpc>
                <a:spcPct val="115000"/>
              </a:lnSpc>
              <a:spcBef>
                <a:spcPts val="0"/>
              </a:spcBef>
              <a:spcAft>
                <a:spcPts val="0"/>
              </a:spcAft>
              <a:buFont typeface="Arial" panose="020B0604020202020204" pitchFamily="34" charset="0"/>
              <a:buChar char="•"/>
            </a:pPr>
            <a:r>
              <a:rPr lang="en-US" sz="1600" b="1" dirty="0" smtClean="0">
                <a:solidFill>
                  <a:srgbClr val="0082AA"/>
                </a:solidFill>
                <a:latin typeface="Calibri"/>
                <a:ea typeface="Calibri"/>
                <a:cs typeface="Times New Roman"/>
              </a:rPr>
              <a:t>General Construction Gas (T300)</a:t>
            </a:r>
            <a:endParaRPr lang="en-US" sz="1600" b="1" dirty="0">
              <a:solidFill>
                <a:srgbClr val="0082AA"/>
              </a:solidFill>
              <a:latin typeface="Calibri"/>
              <a:ea typeface="Calibri"/>
              <a:cs typeface="Times New Roman"/>
            </a:endParaRPr>
          </a:p>
          <a:p>
            <a:pPr marL="742950" lvl="1" indent="-285750" algn="l" defTabSz="457200">
              <a:lnSpc>
                <a:spcPct val="115000"/>
              </a:lnSpc>
              <a:spcBef>
                <a:spcPts val="0"/>
              </a:spcBef>
              <a:spcAft>
                <a:spcPts val="0"/>
              </a:spcAft>
              <a:buFont typeface="Arial" panose="020B0604020202020204" pitchFamily="34" charset="0"/>
              <a:buChar char="•"/>
            </a:pPr>
            <a:r>
              <a:rPr lang="en-US" sz="1600" dirty="0">
                <a:solidFill>
                  <a:srgbClr val="0082AA"/>
                </a:solidFill>
                <a:latin typeface="Calibri"/>
                <a:ea typeface="Calibri"/>
                <a:cs typeface="Times New Roman"/>
              </a:rPr>
              <a:t>Construction and Equipment</a:t>
            </a:r>
          </a:p>
          <a:p>
            <a:pPr marL="742950" lvl="1" indent="-285750" algn="l" defTabSz="457200">
              <a:lnSpc>
                <a:spcPct val="115000"/>
              </a:lnSpc>
              <a:spcBef>
                <a:spcPts val="0"/>
              </a:spcBef>
              <a:spcAft>
                <a:spcPts val="0"/>
              </a:spcAft>
              <a:buFont typeface="Arial" panose="020B0604020202020204" pitchFamily="34" charset="0"/>
              <a:buChar char="•"/>
            </a:pPr>
            <a:r>
              <a:rPr lang="en-US" sz="1600" dirty="0">
                <a:solidFill>
                  <a:srgbClr val="0082AA"/>
                </a:solidFill>
                <a:latin typeface="Calibri"/>
                <a:ea typeface="Calibri"/>
                <a:cs typeface="Times New Roman"/>
              </a:rPr>
              <a:t>Welder</a:t>
            </a:r>
          </a:p>
          <a:p>
            <a:pPr marL="742950" lvl="1" indent="-285750" algn="l" defTabSz="457200">
              <a:lnSpc>
                <a:spcPct val="115000"/>
              </a:lnSpc>
              <a:spcBef>
                <a:spcPts val="0"/>
              </a:spcBef>
              <a:spcAft>
                <a:spcPts val="0"/>
              </a:spcAft>
              <a:buFont typeface="Arial" panose="020B0604020202020204" pitchFamily="34" charset="0"/>
              <a:buChar char="•"/>
            </a:pPr>
            <a:r>
              <a:rPr lang="en-US" sz="1600" dirty="0">
                <a:solidFill>
                  <a:srgbClr val="0082AA"/>
                </a:solidFill>
                <a:latin typeface="Calibri"/>
                <a:ea typeface="Calibri"/>
                <a:cs typeface="Times New Roman"/>
              </a:rPr>
              <a:t>Inspection</a:t>
            </a:r>
          </a:p>
          <a:p>
            <a:pPr marL="742950" lvl="1" indent="-285750" algn="l" defTabSz="457200">
              <a:lnSpc>
                <a:spcPct val="115000"/>
              </a:lnSpc>
              <a:spcBef>
                <a:spcPts val="0"/>
              </a:spcBef>
              <a:spcAft>
                <a:spcPts val="1000"/>
              </a:spcAft>
              <a:buFont typeface="Arial" panose="020B0604020202020204" pitchFamily="34" charset="0"/>
              <a:buChar char="•"/>
            </a:pPr>
            <a:r>
              <a:rPr lang="en-US" sz="1600" dirty="0">
                <a:solidFill>
                  <a:srgbClr val="0082AA"/>
                </a:solidFill>
                <a:latin typeface="Calibri"/>
                <a:ea typeface="Calibri"/>
                <a:cs typeface="Times New Roman"/>
              </a:rPr>
              <a:t>Tapping</a:t>
            </a:r>
          </a:p>
        </p:txBody>
      </p:sp>
    </p:spTree>
    <p:extLst>
      <p:ext uri="{BB962C8B-B14F-4D97-AF65-F5344CB8AC3E}">
        <p14:creationId xmlns:p14="http://schemas.microsoft.com/office/powerpoint/2010/main" val="150913004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15787"/>
            <a:ext cx="7239000" cy="2406813"/>
          </a:xfrm>
        </p:spPr>
        <p:txBody>
          <a:bodyPr/>
          <a:lstStyle/>
          <a:p>
            <a:r>
              <a:rPr lang="en-US" dirty="0" smtClean="0"/>
              <a:t>Overview of the New Lines of Progression</a:t>
            </a:r>
            <a:br>
              <a:rPr lang="en-US" dirty="0" smtClean="0"/>
            </a:br>
            <a:r>
              <a:rPr lang="en-US" dirty="0" smtClean="0"/>
              <a:t>General </a:t>
            </a:r>
            <a:r>
              <a:rPr lang="en-US" dirty="0" smtClean="0"/>
              <a:t>Construction Gas Department</a:t>
            </a:r>
            <a:endParaRPr lang="en-US" dirty="0"/>
          </a:p>
        </p:txBody>
      </p:sp>
    </p:spTree>
    <p:extLst>
      <p:ext uri="{BB962C8B-B14F-4D97-AF65-F5344CB8AC3E}">
        <p14:creationId xmlns:p14="http://schemas.microsoft.com/office/powerpoint/2010/main" val="1391173436"/>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3543" y="476250"/>
            <a:ext cx="5995552" cy="646331"/>
          </a:xfrm>
          <a:prstGeom prst="rect">
            <a:avLst/>
          </a:prstGeom>
          <a:noFill/>
        </p:spPr>
        <p:txBody>
          <a:bodyPr wrap="none" rtlCol="0">
            <a:spAutoFit/>
          </a:bodyPr>
          <a:lstStyle/>
          <a:p>
            <a:r>
              <a:rPr lang="en-US" sz="4000" b="1" dirty="0" smtClean="0">
                <a:solidFill>
                  <a:schemeClr val="tx2"/>
                </a:solidFill>
              </a:rPr>
              <a:t>Highlights of New LOPs</a:t>
            </a:r>
            <a:endParaRPr lang="en-US" dirty="0"/>
          </a:p>
        </p:txBody>
      </p:sp>
      <p:sp>
        <p:nvSpPr>
          <p:cNvPr id="4" name="TextBox 3"/>
          <p:cNvSpPr txBox="1"/>
          <p:nvPr/>
        </p:nvSpPr>
        <p:spPr>
          <a:xfrm>
            <a:off x="270287" y="1265085"/>
            <a:ext cx="8458077" cy="5244513"/>
          </a:xfrm>
          <a:prstGeom prst="rect">
            <a:avLst/>
          </a:prstGeom>
          <a:noFill/>
        </p:spPr>
        <p:txBody>
          <a:bodyPr wrap="square" rtlCol="0">
            <a:spAutoFit/>
          </a:bodyPr>
          <a:lstStyle/>
          <a:p>
            <a:pPr marL="285750" indent="-285750" algn="l">
              <a:buClr>
                <a:schemeClr val="tx2"/>
              </a:buClr>
              <a:buFont typeface="Wingdings" panose="05000000000000000000" pitchFamily="2" charset="2"/>
              <a:buChar char="§"/>
            </a:pPr>
            <a:r>
              <a:rPr lang="en-US" sz="1800" dirty="0" smtClean="0"/>
              <a:t>Create career paths, allowing employees to develop their expertise in a focused area.</a:t>
            </a:r>
          </a:p>
          <a:p>
            <a:pPr marL="285750" indent="-285750" algn="l">
              <a:buClr>
                <a:schemeClr val="tx2"/>
              </a:buClr>
              <a:buFont typeface="Wingdings" panose="05000000000000000000" pitchFamily="2" charset="2"/>
              <a:buChar char="§"/>
            </a:pPr>
            <a:endParaRPr lang="en-US" sz="1800" dirty="0" smtClean="0"/>
          </a:p>
          <a:p>
            <a:pPr marL="285750" indent="-285750" algn="l">
              <a:buClr>
                <a:schemeClr val="tx2"/>
              </a:buClr>
              <a:buFont typeface="Wingdings" panose="05000000000000000000" pitchFamily="2" charset="2"/>
              <a:buChar char="§"/>
            </a:pPr>
            <a:r>
              <a:rPr lang="en-US" sz="1800" dirty="0" smtClean="0"/>
              <a:t>Consolidate classifications and remove outdated classifications.</a:t>
            </a:r>
          </a:p>
          <a:p>
            <a:pPr marL="285750" indent="-285750" algn="l">
              <a:buClr>
                <a:schemeClr val="tx2"/>
              </a:buClr>
              <a:buFont typeface="Wingdings" panose="05000000000000000000" pitchFamily="2" charset="2"/>
              <a:buChar char="§"/>
            </a:pPr>
            <a:endParaRPr lang="en-US" sz="1800" dirty="0"/>
          </a:p>
          <a:p>
            <a:pPr marL="285750" indent="-285750" algn="l">
              <a:buClr>
                <a:schemeClr val="tx2"/>
              </a:buClr>
              <a:buFont typeface="Wingdings" panose="05000000000000000000" pitchFamily="2" charset="2"/>
              <a:buChar char="§"/>
            </a:pPr>
            <a:r>
              <a:rPr lang="en-US" sz="1800" dirty="0" smtClean="0"/>
              <a:t>Standardize training and operator qualifications (OQs for each classification, maximizing training effectiveness and removing unnecessary training).</a:t>
            </a:r>
          </a:p>
          <a:p>
            <a:pPr marL="285750" indent="-285750" algn="l">
              <a:buClr>
                <a:schemeClr val="tx2"/>
              </a:buClr>
              <a:buFont typeface="Wingdings" panose="05000000000000000000" pitchFamily="2" charset="2"/>
              <a:buChar char="§"/>
            </a:pPr>
            <a:endParaRPr lang="en-US" sz="1800" dirty="0"/>
          </a:p>
          <a:p>
            <a:pPr marL="285750" indent="-285750" algn="l">
              <a:buClr>
                <a:schemeClr val="tx2"/>
              </a:buClr>
              <a:buFont typeface="Wingdings" panose="05000000000000000000" pitchFamily="2" charset="2"/>
              <a:buChar char="§"/>
            </a:pPr>
            <a:r>
              <a:rPr lang="en-US" sz="1800" dirty="0" smtClean="0"/>
              <a:t>Create internal inspector workforce.</a:t>
            </a:r>
          </a:p>
          <a:p>
            <a:pPr marL="285750" indent="-285750" algn="l">
              <a:buClr>
                <a:schemeClr val="tx2"/>
              </a:buClr>
              <a:buFont typeface="Wingdings" panose="05000000000000000000" pitchFamily="2" charset="2"/>
              <a:buChar char="§"/>
            </a:pPr>
            <a:endParaRPr lang="en-US" sz="1800" dirty="0"/>
          </a:p>
          <a:p>
            <a:pPr marL="285750" indent="-285750" algn="l">
              <a:buClr>
                <a:schemeClr val="tx2"/>
              </a:buClr>
              <a:buFont typeface="Wingdings" panose="05000000000000000000" pitchFamily="2" charset="2"/>
              <a:buChar char="§"/>
            </a:pPr>
            <a:r>
              <a:rPr lang="en-US" sz="1800" dirty="0" smtClean="0"/>
              <a:t>Establish joint committees to:</a:t>
            </a:r>
          </a:p>
          <a:p>
            <a:pPr marL="741363" lvl="1" indent="-285750" algn="l">
              <a:buClr>
                <a:schemeClr val="tx2"/>
              </a:buClr>
              <a:buFont typeface="Arial" panose="020B0604020202020204" pitchFamily="34" charset="0"/>
              <a:buChar char="•"/>
            </a:pPr>
            <a:r>
              <a:rPr lang="en-US" sz="1800" dirty="0" smtClean="0"/>
              <a:t>Address transitional and staffing issues</a:t>
            </a:r>
          </a:p>
          <a:p>
            <a:pPr marL="741363" lvl="1" indent="-285750" algn="l">
              <a:buClr>
                <a:schemeClr val="tx2"/>
              </a:buClr>
              <a:buFont typeface="Arial" panose="020B0604020202020204" pitchFamily="34" charset="0"/>
              <a:buChar char="•"/>
            </a:pPr>
            <a:r>
              <a:rPr lang="en-US" sz="1800" dirty="0" smtClean="0"/>
              <a:t>Continue discussions of job definitions </a:t>
            </a:r>
          </a:p>
          <a:p>
            <a:pPr marL="741363" lvl="1" indent="-285750" algn="l">
              <a:buClr>
                <a:schemeClr val="tx2"/>
              </a:buClr>
              <a:buFont typeface="Arial" panose="020B0604020202020204" pitchFamily="34" charset="0"/>
              <a:buChar char="•"/>
            </a:pPr>
            <a:r>
              <a:rPr lang="en-US" sz="1800" dirty="0" smtClean="0"/>
              <a:t>Develop training programs and entrance exams</a:t>
            </a:r>
          </a:p>
          <a:p>
            <a:pPr marL="741363" lvl="1" indent="-285750" algn="l">
              <a:buClr>
                <a:schemeClr val="tx2"/>
              </a:buClr>
              <a:buFont typeface="Arial" panose="020B0604020202020204" pitchFamily="34" charset="0"/>
              <a:buChar char="•"/>
            </a:pPr>
            <a:r>
              <a:rPr lang="en-US" sz="1800" dirty="0" smtClean="0"/>
              <a:t>Discuss lead classifications</a:t>
            </a:r>
          </a:p>
          <a:p>
            <a:pPr algn="l"/>
            <a:endParaRPr lang="en-US" sz="1800" dirty="0"/>
          </a:p>
        </p:txBody>
      </p:sp>
    </p:spTree>
    <p:extLst>
      <p:ext uri="{BB962C8B-B14F-4D97-AF65-F5344CB8AC3E}">
        <p14:creationId xmlns:p14="http://schemas.microsoft.com/office/powerpoint/2010/main" val="3384751101"/>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extBox 319"/>
          <p:cNvSpPr txBox="1"/>
          <p:nvPr/>
        </p:nvSpPr>
        <p:spPr>
          <a:xfrm>
            <a:off x="1087675" y="382717"/>
            <a:ext cx="7322899" cy="584398"/>
          </a:xfrm>
          <a:prstGeom prst="rect">
            <a:avLst/>
          </a:prstGeom>
          <a:noFill/>
        </p:spPr>
        <p:txBody>
          <a:bodyPr wrap="square" lIns="86493" tIns="43247" rIns="86493" bIns="43247" rtlCol="0">
            <a:spAutoFit/>
          </a:bodyPr>
          <a:lstStyle/>
          <a:p>
            <a:pPr eaLnBrk="0" hangingPunct="0">
              <a:lnSpc>
                <a:spcPct val="85000"/>
              </a:lnSpc>
              <a:spcBef>
                <a:spcPct val="0"/>
              </a:spcBef>
            </a:pPr>
            <a:r>
              <a:rPr lang="en-US" sz="3800" b="1" dirty="0" smtClean="0">
                <a:solidFill>
                  <a:srgbClr val="FFA100"/>
                </a:solidFill>
                <a:latin typeface="+mj-lt"/>
                <a:ea typeface="+mj-ea"/>
                <a:cs typeface="+mj-cs"/>
              </a:rPr>
              <a:t>New Classifications</a:t>
            </a:r>
            <a:endParaRPr lang="en-US" sz="3800" b="1" dirty="0">
              <a:solidFill>
                <a:srgbClr val="FFA100"/>
              </a:solidFill>
              <a:latin typeface="+mj-lt"/>
              <a:ea typeface="+mj-ea"/>
              <a:cs typeface="+mj-cs"/>
            </a:endParaRPr>
          </a:p>
        </p:txBody>
      </p:sp>
      <p:sp>
        <p:nvSpPr>
          <p:cNvPr id="3" name="TextBox 2"/>
          <p:cNvSpPr txBox="1"/>
          <p:nvPr/>
        </p:nvSpPr>
        <p:spPr>
          <a:xfrm>
            <a:off x="609600" y="1066800"/>
            <a:ext cx="7981950" cy="4773614"/>
          </a:xfrm>
          <a:prstGeom prst="rect">
            <a:avLst/>
          </a:prstGeom>
          <a:noFill/>
        </p:spPr>
        <p:txBody>
          <a:bodyPr wrap="square" rtlCol="0">
            <a:spAutoFit/>
          </a:bodyPr>
          <a:lstStyle/>
          <a:p>
            <a:pPr marL="342900" indent="-342900" algn="l">
              <a:buFont typeface="Arial" panose="020B0604020202020204" pitchFamily="34" charset="0"/>
              <a:buChar char="•"/>
            </a:pPr>
            <a:r>
              <a:rPr lang="en-US" b="1" dirty="0" smtClean="0"/>
              <a:t>Pipeline </a:t>
            </a:r>
            <a:r>
              <a:rPr lang="en-US" b="1" dirty="0"/>
              <a:t>Inspector with CWI </a:t>
            </a:r>
            <a:endParaRPr lang="en-US" b="1" dirty="0" smtClean="0"/>
          </a:p>
          <a:p>
            <a:pPr lvl="1" indent="0" algn="l"/>
            <a:r>
              <a:rPr lang="en-US" sz="1400" dirty="0"/>
              <a:t>The Pipeline Inspector is qualified Company representative who may perform all of the duties of the Inspector and Utility Inspector. </a:t>
            </a:r>
            <a:r>
              <a:rPr lang="en-US" sz="1400" dirty="0" smtClean="0"/>
              <a:t>Provide </a:t>
            </a:r>
            <a:r>
              <a:rPr lang="en-US" sz="1400" dirty="0"/>
              <a:t>direct oversight of transmission and larger or more complex distribution construction projects involving steel or plastic pipe</a:t>
            </a:r>
            <a:r>
              <a:rPr lang="en-US" sz="1400" dirty="0" smtClean="0"/>
              <a:t>.</a:t>
            </a:r>
            <a:endParaRPr lang="en-US" dirty="0" smtClean="0"/>
          </a:p>
          <a:p>
            <a:pPr marL="342900" indent="-342900" algn="l">
              <a:buFont typeface="Arial" panose="020B0604020202020204" pitchFamily="34" charset="0"/>
              <a:buChar char="•"/>
            </a:pPr>
            <a:r>
              <a:rPr lang="en-US" b="1" dirty="0" smtClean="0"/>
              <a:t>Construction </a:t>
            </a:r>
            <a:r>
              <a:rPr lang="en-US" b="1" dirty="0" smtClean="0"/>
              <a:t>Inspector</a:t>
            </a:r>
            <a:endParaRPr lang="en-US" b="1" dirty="0" smtClean="0"/>
          </a:p>
          <a:p>
            <a:pPr lvl="1" indent="0" algn="l"/>
            <a:r>
              <a:rPr lang="en-US" sz="1400" dirty="0"/>
              <a:t>The Inspector is a qualified Company representative who performs direct oversight of all Applicant or Contractor installed facilities. This includes distribution steel pipeline coating projects, complex projects, large commercial, industrial and major residential projects, distribution line extensions, service extensions, and replacement of overhead with underground electric facilities. May be assigned to inspect coating on transmission pipeline projects</a:t>
            </a:r>
            <a:r>
              <a:rPr lang="en-US" sz="1400" dirty="0" smtClean="0"/>
              <a:t>.</a:t>
            </a:r>
            <a:endParaRPr lang="en-US" dirty="0" smtClean="0"/>
          </a:p>
          <a:p>
            <a:pPr marL="342900" indent="-342900" algn="l">
              <a:buFont typeface="Arial" panose="020B0604020202020204" pitchFamily="34" charset="0"/>
              <a:buChar char="•"/>
            </a:pPr>
            <a:r>
              <a:rPr lang="en-US" b="1" dirty="0" smtClean="0"/>
              <a:t>Utility Construction </a:t>
            </a:r>
            <a:r>
              <a:rPr lang="en-US" b="1" dirty="0" smtClean="0"/>
              <a:t>Inspector</a:t>
            </a:r>
            <a:endParaRPr lang="en-US" b="1" dirty="0" smtClean="0"/>
          </a:p>
          <a:p>
            <a:pPr lvl="1" algn="l"/>
            <a:r>
              <a:rPr lang="en-US" sz="1400" dirty="0"/>
              <a:t>The Utility Inspector is a qualified Company representative who performs direct oversight of Applicant or Contractor installed facilities limited to plastic distribution systems and smaller underground </a:t>
            </a:r>
            <a:r>
              <a:rPr lang="en-US" sz="1400" dirty="0" smtClean="0"/>
              <a:t>projects</a:t>
            </a:r>
            <a:r>
              <a:rPr lang="en-US" sz="1400" dirty="0" smtClean="0"/>
              <a:t>.</a:t>
            </a:r>
            <a:endParaRPr lang="en-US" sz="1400" b="1" dirty="0">
              <a:solidFill>
                <a:srgbClr val="FFA100"/>
              </a:solidFill>
            </a:endParaRPr>
          </a:p>
          <a:p>
            <a:pPr marL="342900" indent="-342900" algn="l">
              <a:buFont typeface="Arial" panose="020B0604020202020204" pitchFamily="34" charset="0"/>
              <a:buChar char="•"/>
            </a:pPr>
            <a:r>
              <a:rPr lang="en-US" b="1" dirty="0" smtClean="0"/>
              <a:t>Future Lead Inspector Classifications</a:t>
            </a:r>
          </a:p>
          <a:p>
            <a:pPr algn="l"/>
            <a:r>
              <a:rPr lang="en-US" sz="1400" dirty="0"/>
              <a:t>  </a:t>
            </a:r>
            <a:r>
              <a:rPr lang="en-US" sz="1400" dirty="0" smtClean="0"/>
              <a:t>      Lead Pipeline Inspector – CWI and Lead </a:t>
            </a:r>
            <a:r>
              <a:rPr lang="en-US" sz="1400" dirty="0" smtClean="0"/>
              <a:t>Inspector</a:t>
            </a:r>
          </a:p>
          <a:p>
            <a:pPr algn="l"/>
            <a:r>
              <a:rPr lang="en-US" sz="1400" dirty="0"/>
              <a:t>	</a:t>
            </a:r>
            <a:r>
              <a:rPr lang="en-US" sz="1400" dirty="0" smtClean="0"/>
              <a:t>Oversight Committee will continue to discuss these</a:t>
            </a:r>
            <a:endParaRPr lang="en-US" sz="1400" dirty="0"/>
          </a:p>
          <a:p>
            <a:pPr lvl="1" algn="l"/>
            <a:endParaRPr lang="en-US" sz="1400" dirty="0"/>
          </a:p>
        </p:txBody>
      </p:sp>
      <p:sp>
        <p:nvSpPr>
          <p:cNvPr id="2" name="TextBox 1"/>
          <p:cNvSpPr txBox="1"/>
          <p:nvPr/>
        </p:nvSpPr>
        <p:spPr>
          <a:xfrm>
            <a:off x="424543" y="5682345"/>
            <a:ext cx="8273143" cy="646331"/>
          </a:xfrm>
          <a:prstGeom prst="rect">
            <a:avLst/>
          </a:prstGeom>
          <a:noFill/>
        </p:spPr>
        <p:txBody>
          <a:bodyPr wrap="square" rtlCol="0">
            <a:spAutoFit/>
          </a:bodyPr>
          <a:lstStyle/>
          <a:p>
            <a:r>
              <a:rPr lang="en-US" dirty="0" smtClean="0"/>
              <a:t>Details on requirements and training are listed in LA14-39 and on LOP Intranet and IBEW 1245</a:t>
            </a:r>
            <a:endParaRPr lang="en-US" dirty="0"/>
          </a:p>
        </p:txBody>
      </p:sp>
    </p:spTree>
    <p:extLst>
      <p:ext uri="{BB962C8B-B14F-4D97-AF65-F5344CB8AC3E}">
        <p14:creationId xmlns:p14="http://schemas.microsoft.com/office/powerpoint/2010/main" val="1025482349"/>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extBox 319"/>
          <p:cNvSpPr txBox="1"/>
          <p:nvPr/>
        </p:nvSpPr>
        <p:spPr>
          <a:xfrm>
            <a:off x="1087675" y="382717"/>
            <a:ext cx="7322899" cy="584398"/>
          </a:xfrm>
          <a:prstGeom prst="rect">
            <a:avLst/>
          </a:prstGeom>
          <a:noFill/>
        </p:spPr>
        <p:txBody>
          <a:bodyPr wrap="square" lIns="86493" tIns="43247" rIns="86493" bIns="43247" rtlCol="0">
            <a:spAutoFit/>
          </a:bodyPr>
          <a:lstStyle/>
          <a:p>
            <a:pPr eaLnBrk="0" hangingPunct="0">
              <a:lnSpc>
                <a:spcPct val="85000"/>
              </a:lnSpc>
              <a:spcBef>
                <a:spcPct val="0"/>
              </a:spcBef>
            </a:pPr>
            <a:r>
              <a:rPr lang="en-US" sz="3800" b="1" dirty="0" smtClean="0">
                <a:solidFill>
                  <a:srgbClr val="FFA100"/>
                </a:solidFill>
                <a:latin typeface="+mj-lt"/>
                <a:ea typeface="+mj-ea"/>
                <a:cs typeface="+mj-cs"/>
              </a:rPr>
              <a:t>Consolidated Classifications</a:t>
            </a:r>
            <a:endParaRPr lang="en-US" sz="3800" b="1" dirty="0">
              <a:solidFill>
                <a:srgbClr val="FFA100"/>
              </a:solidFill>
              <a:latin typeface="+mj-lt"/>
              <a:ea typeface="+mj-ea"/>
              <a:cs typeface="+mj-cs"/>
            </a:endParaRPr>
          </a:p>
        </p:txBody>
      </p:sp>
      <p:sp>
        <p:nvSpPr>
          <p:cNvPr id="3" name="TextBox 2"/>
          <p:cNvSpPr txBox="1"/>
          <p:nvPr/>
        </p:nvSpPr>
        <p:spPr>
          <a:xfrm>
            <a:off x="609600" y="1317625"/>
            <a:ext cx="7981950" cy="3287054"/>
          </a:xfrm>
          <a:prstGeom prst="rect">
            <a:avLst/>
          </a:prstGeom>
          <a:noFill/>
        </p:spPr>
        <p:txBody>
          <a:bodyPr wrap="square" rtlCol="0">
            <a:spAutoFit/>
          </a:bodyPr>
          <a:lstStyle/>
          <a:p>
            <a:pPr marL="342900" indent="-342900" algn="l">
              <a:buFont typeface="Arial" panose="020B0604020202020204" pitchFamily="34" charset="0"/>
              <a:buChar char="•"/>
            </a:pPr>
            <a:r>
              <a:rPr lang="en-US" b="1" dirty="0" smtClean="0"/>
              <a:t>Senior Gas Construction Operator</a:t>
            </a:r>
          </a:p>
          <a:p>
            <a:pPr lvl="1" indent="0" algn="l"/>
            <a:r>
              <a:rPr lang="en-US" sz="1400" dirty="0"/>
              <a:t>Combines Tractor </a:t>
            </a:r>
            <a:r>
              <a:rPr lang="en-US" sz="1400" dirty="0" smtClean="0"/>
              <a:t>Operator, Driller, Trencher Operator, </a:t>
            </a:r>
            <a:r>
              <a:rPr lang="en-US" sz="1400" u="sng" dirty="0" smtClean="0">
                <a:solidFill>
                  <a:srgbClr val="000000"/>
                </a:solidFill>
              </a:rPr>
              <a:t>AND</a:t>
            </a:r>
            <a:r>
              <a:rPr lang="en-US" sz="1400" dirty="0" smtClean="0"/>
              <a:t> </a:t>
            </a:r>
            <a:r>
              <a:rPr lang="en-US" sz="1400" dirty="0"/>
              <a:t>Crane Operator – GC </a:t>
            </a:r>
            <a:r>
              <a:rPr lang="en-US" sz="1400" dirty="0" smtClean="0"/>
              <a:t>Gas</a:t>
            </a:r>
          </a:p>
          <a:p>
            <a:pPr lvl="1" indent="0" algn="l"/>
            <a:r>
              <a:rPr lang="en-US" sz="1400" dirty="0"/>
              <a:t>In addition, </a:t>
            </a:r>
            <a:r>
              <a:rPr lang="en-US" sz="1400" dirty="0" smtClean="0"/>
              <a:t>this classification will include operation </a:t>
            </a:r>
            <a:r>
              <a:rPr lang="en-US" sz="1400" dirty="0"/>
              <a:t>of Directional Boring and other Drilling Equipment and operation of Tractor End-Dump Equipment. </a:t>
            </a:r>
            <a:r>
              <a:rPr lang="en-US" sz="1400" dirty="0" smtClean="0"/>
              <a:t>This classification remains </a:t>
            </a:r>
            <a:r>
              <a:rPr lang="en-US" sz="1400" dirty="0"/>
              <a:t>equal to the Backhoe Operator and will be next higher to the newly created Gas Construction </a:t>
            </a:r>
            <a:r>
              <a:rPr lang="en-US" sz="1400" dirty="0" smtClean="0"/>
              <a:t>Operator. </a:t>
            </a:r>
          </a:p>
          <a:p>
            <a:pPr algn="l"/>
            <a:endParaRPr lang="en-US" b="1" dirty="0" smtClean="0"/>
          </a:p>
          <a:p>
            <a:pPr marL="342900" indent="-342900" algn="l">
              <a:buFont typeface="Arial" panose="020B0604020202020204" pitchFamily="34" charset="0"/>
              <a:buChar char="•"/>
            </a:pPr>
            <a:r>
              <a:rPr lang="en-US" b="1" dirty="0" smtClean="0"/>
              <a:t>Gas Construction Operator </a:t>
            </a:r>
          </a:p>
          <a:p>
            <a:pPr lvl="1" indent="0" algn="l"/>
            <a:r>
              <a:rPr lang="en-US" sz="1400" dirty="0"/>
              <a:t>Combines </a:t>
            </a:r>
            <a:r>
              <a:rPr lang="en-US" sz="1400" dirty="0" smtClean="0"/>
              <a:t>MEO– GC Gas </a:t>
            </a:r>
            <a:r>
              <a:rPr lang="en-US" sz="1400" u="sng" dirty="0" smtClean="0">
                <a:solidFill>
                  <a:srgbClr val="000000"/>
                </a:solidFill>
              </a:rPr>
              <a:t>AND</a:t>
            </a:r>
            <a:r>
              <a:rPr lang="en-US" sz="1400" dirty="0" smtClean="0"/>
              <a:t> </a:t>
            </a:r>
            <a:r>
              <a:rPr lang="en-US" sz="1400" dirty="0" err="1"/>
              <a:t>Fieldperson</a:t>
            </a:r>
            <a:r>
              <a:rPr lang="en-US" sz="1400" dirty="0"/>
              <a:t> – GC </a:t>
            </a:r>
            <a:r>
              <a:rPr lang="en-US" sz="1400" dirty="0" smtClean="0"/>
              <a:t>Gas</a:t>
            </a:r>
          </a:p>
          <a:p>
            <a:pPr lvl="1" indent="0" algn="l"/>
            <a:r>
              <a:rPr lang="en-US" sz="1400" dirty="0" smtClean="0"/>
              <a:t>This consolidated </a:t>
            </a:r>
            <a:r>
              <a:rPr lang="en-US" sz="1400" dirty="0"/>
              <a:t>classification will have a seven step wage progression beginning with the current start step of </a:t>
            </a:r>
            <a:r>
              <a:rPr lang="en-US" sz="1400" dirty="0" err="1"/>
              <a:t>Fieldperson</a:t>
            </a:r>
            <a:r>
              <a:rPr lang="en-US" sz="1400" dirty="0"/>
              <a:t> and ending with the current top step of MEO. </a:t>
            </a:r>
            <a:endParaRPr lang="en-US" dirty="0" smtClean="0"/>
          </a:p>
          <a:p>
            <a:pPr marL="342900" indent="-342900" algn="l">
              <a:buFont typeface="Arial" panose="020B0604020202020204" pitchFamily="34" charset="0"/>
              <a:buChar char="•"/>
            </a:pPr>
            <a:endParaRPr lang="en-US" b="1" dirty="0" smtClean="0"/>
          </a:p>
        </p:txBody>
      </p:sp>
      <p:grpSp>
        <p:nvGrpSpPr>
          <p:cNvPr id="7" name="Group 6"/>
          <p:cNvGrpSpPr/>
          <p:nvPr/>
        </p:nvGrpSpPr>
        <p:grpSpPr>
          <a:xfrm>
            <a:off x="965200" y="4635500"/>
            <a:ext cx="7924800" cy="2006600"/>
            <a:chOff x="292100" y="4419600"/>
            <a:chExt cx="8299450" cy="2222500"/>
          </a:xfrm>
        </p:grpSpPr>
        <p:sp>
          <p:nvSpPr>
            <p:cNvPr id="5" name="Rectangle 4"/>
            <p:cNvSpPr/>
            <p:nvPr/>
          </p:nvSpPr>
          <p:spPr>
            <a:xfrm>
              <a:off x="292100" y="4419600"/>
              <a:ext cx="7137400" cy="22225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09600" y="4635500"/>
              <a:ext cx="7981950" cy="1837426"/>
            </a:xfrm>
            <a:prstGeom prst="rect">
              <a:avLst/>
            </a:prstGeom>
          </p:spPr>
          <p:txBody>
            <a:bodyPr wrap="square">
              <a:spAutoFit/>
            </a:bodyPr>
            <a:lstStyle/>
            <a:p>
              <a:pPr lvl="0" algn="l"/>
              <a:r>
                <a:rPr lang="en-US" sz="1400" b="1" dirty="0" err="1">
                  <a:solidFill>
                    <a:srgbClr val="0082AA"/>
                  </a:solidFill>
                </a:rPr>
                <a:t>Fieldperson</a:t>
              </a:r>
              <a:r>
                <a:rPr lang="en-US" sz="1400" b="1" dirty="0">
                  <a:solidFill>
                    <a:srgbClr val="0082AA"/>
                  </a:solidFill>
                </a:rPr>
                <a:t>	        	         	</a:t>
              </a:r>
              <a:r>
                <a:rPr lang="en-US" sz="1400" b="1" dirty="0" smtClean="0">
                  <a:solidFill>
                    <a:srgbClr val="0082AA"/>
                  </a:solidFill>
                </a:rPr>
                <a:t>Construction </a:t>
              </a:r>
              <a:r>
                <a:rPr lang="en-US" sz="1400" b="1" dirty="0">
                  <a:solidFill>
                    <a:srgbClr val="0082AA"/>
                  </a:solidFill>
                </a:rPr>
                <a:t>Operator</a:t>
              </a:r>
            </a:p>
            <a:p>
              <a:pPr lvl="0" algn="l"/>
              <a:r>
                <a:rPr lang="en-US" sz="1400" b="1" dirty="0">
                  <a:solidFill>
                    <a:srgbClr val="0082AA"/>
                  </a:solidFill>
                </a:rPr>
                <a:t>MEO		</a:t>
              </a:r>
            </a:p>
            <a:p>
              <a:pPr lvl="0" algn="l"/>
              <a:endParaRPr lang="en-US" sz="1400" b="1" dirty="0">
                <a:solidFill>
                  <a:srgbClr val="0082AA"/>
                </a:solidFill>
              </a:endParaRPr>
            </a:p>
            <a:p>
              <a:pPr lvl="0" algn="l"/>
              <a:r>
                <a:rPr lang="en-US" sz="1400" b="1" dirty="0">
                  <a:solidFill>
                    <a:srgbClr val="0082AA"/>
                  </a:solidFill>
                </a:rPr>
                <a:t>Crane Operator	          		</a:t>
              </a:r>
            </a:p>
            <a:p>
              <a:pPr lvl="0" algn="l"/>
              <a:r>
                <a:rPr lang="en-US" sz="1400" b="1" dirty="0">
                  <a:solidFill>
                    <a:srgbClr val="0082AA"/>
                  </a:solidFill>
                </a:rPr>
                <a:t>Tractor Operator</a:t>
              </a:r>
            </a:p>
            <a:p>
              <a:pPr lvl="0" algn="l"/>
              <a:r>
                <a:rPr lang="en-US" sz="1400" b="1" dirty="0">
                  <a:solidFill>
                    <a:srgbClr val="0082AA"/>
                  </a:solidFill>
                </a:rPr>
                <a:t>Trencher Operator			</a:t>
              </a:r>
              <a:r>
                <a:rPr lang="en-US" sz="1400" b="1" dirty="0" err="1">
                  <a:solidFill>
                    <a:srgbClr val="0082AA"/>
                  </a:solidFill>
                </a:rPr>
                <a:t>Sr</a:t>
              </a:r>
              <a:r>
                <a:rPr lang="en-US" sz="1400" b="1" dirty="0">
                  <a:solidFill>
                    <a:srgbClr val="0082AA"/>
                  </a:solidFill>
                </a:rPr>
                <a:t> Construction Operator</a:t>
              </a:r>
            </a:p>
            <a:p>
              <a:pPr lvl="0" algn="l"/>
              <a:r>
                <a:rPr lang="en-US" sz="1400" b="1" dirty="0">
                  <a:solidFill>
                    <a:srgbClr val="0082AA"/>
                  </a:solidFill>
                </a:rPr>
                <a:t>Driller</a:t>
              </a:r>
            </a:p>
          </p:txBody>
        </p:sp>
        <p:sp>
          <p:nvSpPr>
            <p:cNvPr id="4" name="Right Arrow 3"/>
            <p:cNvSpPr/>
            <p:nvPr/>
          </p:nvSpPr>
          <p:spPr>
            <a:xfrm>
              <a:off x="3187700" y="4782479"/>
              <a:ext cx="482600" cy="2340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162300" y="5950879"/>
              <a:ext cx="482600" cy="2340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50622678"/>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457" y="188796"/>
            <a:ext cx="7239000" cy="994118"/>
          </a:xfrm>
        </p:spPr>
        <p:txBody>
          <a:bodyPr/>
          <a:lstStyle/>
          <a:p>
            <a:r>
              <a:rPr lang="en-US" dirty="0" smtClean="0"/>
              <a:t>Temporary Upgrade Time for Consolidated Classifications</a:t>
            </a:r>
            <a:endParaRPr lang="en-US" dirty="0"/>
          </a:p>
        </p:txBody>
      </p:sp>
      <p:sp>
        <p:nvSpPr>
          <p:cNvPr id="3" name="TextBox 2"/>
          <p:cNvSpPr txBox="1"/>
          <p:nvPr/>
        </p:nvSpPr>
        <p:spPr>
          <a:xfrm>
            <a:off x="468086" y="1360714"/>
            <a:ext cx="7576457" cy="1881990"/>
          </a:xfrm>
          <a:prstGeom prst="rect">
            <a:avLst/>
          </a:prstGeom>
          <a:noFill/>
        </p:spPr>
        <p:txBody>
          <a:bodyPr wrap="square" rtlCol="0">
            <a:spAutoFit/>
          </a:bodyPr>
          <a:lstStyle/>
          <a:p>
            <a:pPr algn="l">
              <a:lnSpc>
                <a:spcPct val="150000"/>
              </a:lnSpc>
            </a:pPr>
            <a:r>
              <a:rPr lang="en-US" dirty="0" smtClean="0"/>
              <a:t>Consistent with the intent of Subsection 304.1(b), employees who have been temporarily upgraded in the past will be given credit for all such upgrades when promoted (or combined), based on the wage rate previously earned in such classifications. </a:t>
            </a:r>
            <a:endParaRPr lang="en-US" i="1" dirty="0" smtClean="0"/>
          </a:p>
        </p:txBody>
      </p:sp>
    </p:spTree>
    <p:extLst>
      <p:ext uri="{BB962C8B-B14F-4D97-AF65-F5344CB8AC3E}">
        <p14:creationId xmlns:p14="http://schemas.microsoft.com/office/powerpoint/2010/main" val="2083546238"/>
      </p:ext>
    </p:extLst>
  </p:cSld>
  <p:clrMapOvr>
    <a:masterClrMapping/>
  </p:clrMapOvr>
  <p:transition>
    <p:wipe dir="r"/>
  </p:transition>
</p:sld>
</file>

<file path=ppt/theme/theme1.xml><?xml version="1.0" encoding="utf-8"?>
<a:theme xmlns:a="http://schemas.openxmlformats.org/drawingml/2006/main" name="PG&amp;E Presentation Template">
  <a:themeElements>
    <a:clrScheme name="Custom 1">
      <a:dk1>
        <a:srgbClr val="0089C4"/>
      </a:dk1>
      <a:lt1>
        <a:srgbClr val="FFFFFF"/>
      </a:lt1>
      <a:dk2>
        <a:srgbClr val="FFA100"/>
      </a:dk2>
      <a:lt2>
        <a:srgbClr val="00A7C2"/>
      </a:lt2>
      <a:accent1>
        <a:srgbClr val="005C78"/>
      </a:accent1>
      <a:accent2>
        <a:srgbClr val="70A489"/>
      </a:accent2>
      <a:accent3>
        <a:srgbClr val="A3A86B"/>
      </a:accent3>
      <a:accent4>
        <a:srgbClr val="CAB575"/>
      </a:accent4>
      <a:accent5>
        <a:srgbClr val="777777"/>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pge_presentation_template_v2.0_2010">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pge_presentation_template_v2.0_2010">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_PG&amp;E Presentation Template">
  <a:themeElements>
    <a:clrScheme name="Custom 1">
      <a:dk1>
        <a:srgbClr val="0089C4"/>
      </a:dk1>
      <a:lt1>
        <a:srgbClr val="FFFFFF"/>
      </a:lt1>
      <a:dk2>
        <a:srgbClr val="FFA100"/>
      </a:dk2>
      <a:lt2>
        <a:srgbClr val="00A7C2"/>
      </a:lt2>
      <a:accent1>
        <a:srgbClr val="005C78"/>
      </a:accent1>
      <a:accent2>
        <a:srgbClr val="70A489"/>
      </a:accent2>
      <a:accent3>
        <a:srgbClr val="A3A86B"/>
      </a:accent3>
      <a:accent4>
        <a:srgbClr val="CAB575"/>
      </a:accent4>
      <a:accent5>
        <a:srgbClr val="777777"/>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8_PG&amp;E Presentation Template">
  <a:themeElements>
    <a:clrScheme name="Theme">
      <a:dk1>
        <a:srgbClr val="0089C4"/>
      </a:dk1>
      <a:lt1>
        <a:srgbClr val="FFFFFF"/>
      </a:lt1>
      <a:dk2>
        <a:srgbClr val="FFA100"/>
      </a:dk2>
      <a:lt2>
        <a:srgbClr val="00A7C2"/>
      </a:lt2>
      <a:accent1>
        <a:srgbClr val="005C78"/>
      </a:accent1>
      <a:accent2>
        <a:srgbClr val="70A489"/>
      </a:accent2>
      <a:accent3>
        <a:srgbClr val="A3A86B"/>
      </a:accent3>
      <a:accent4>
        <a:srgbClr val="CAB575"/>
      </a:accent4>
      <a:accent5>
        <a:srgbClr val="777777"/>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9_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0_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1_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PGE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GE_PPT_BasicTempArial_042709">
  <a:themeElements>
    <a:clrScheme name="PGE_PPT_BasicTempArial_042709 4">
      <a:dk1>
        <a:srgbClr val="0082AA"/>
      </a:dk1>
      <a:lt1>
        <a:srgbClr val="FFFFFF"/>
      </a:lt1>
      <a:dk2>
        <a:srgbClr val="FFA100"/>
      </a:dk2>
      <a:lt2>
        <a:srgbClr val="00A7C2"/>
      </a:lt2>
      <a:accent1>
        <a:srgbClr val="0082AA"/>
      </a:accent1>
      <a:accent2>
        <a:srgbClr val="70A489"/>
      </a:accent2>
      <a:accent3>
        <a:srgbClr val="FFFFFF"/>
      </a:accent3>
      <a:accent4>
        <a:srgbClr val="006E91"/>
      </a:accent4>
      <a:accent5>
        <a:srgbClr val="AAC1D2"/>
      </a:accent5>
      <a:accent6>
        <a:srgbClr val="65947C"/>
      </a:accent6>
      <a:hlink>
        <a:srgbClr val="A3A86B"/>
      </a:hlink>
      <a:folHlink>
        <a:srgbClr val="CAB575"/>
      </a:folHlink>
    </a:clrScheme>
    <a:fontScheme name="PGE_PPT_BasicTempArial_042709">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58738" marR="0" indent="0" algn="l" defTabSz="912813"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5F5F5F"/>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58738" marR="0" indent="0" algn="l" defTabSz="912813"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5F5F5F"/>
            </a:solidFill>
            <a:effectLst/>
            <a:latin typeface="Arial" charset="0"/>
          </a:defRPr>
        </a:defPPr>
      </a:lstStyle>
    </a:lnDef>
  </a:objectDefaults>
  <a:extraClrSchemeLst>
    <a:extraClrScheme>
      <a:clrScheme name="PGE_PPT_BasicTempArial_042709 1">
        <a:dk1>
          <a:srgbClr val="0082AA"/>
        </a:dk1>
        <a:lt1>
          <a:srgbClr val="FFFFFF"/>
        </a:lt1>
        <a:dk2>
          <a:srgbClr val="FFA100"/>
        </a:dk2>
        <a:lt2>
          <a:srgbClr val="808080"/>
        </a:lt2>
        <a:accent1>
          <a:srgbClr val="0082AA"/>
        </a:accent1>
        <a:accent2>
          <a:srgbClr val="FFA100"/>
        </a:accent2>
        <a:accent3>
          <a:srgbClr val="FFFFFF"/>
        </a:accent3>
        <a:accent4>
          <a:srgbClr val="006E91"/>
        </a:accent4>
        <a:accent5>
          <a:srgbClr val="AAC1D2"/>
        </a:accent5>
        <a:accent6>
          <a:srgbClr val="E79100"/>
        </a:accent6>
        <a:hlink>
          <a:srgbClr val="FFC766"/>
        </a:hlink>
        <a:folHlink>
          <a:srgbClr val="45C8F5"/>
        </a:folHlink>
      </a:clrScheme>
      <a:clrMap bg1="lt1" tx1="dk1" bg2="lt2" tx2="dk2" accent1="accent1" accent2="accent2" accent3="accent3" accent4="accent4" accent5="accent5" accent6="accent6" hlink="hlink" folHlink="folHlink"/>
    </a:extraClrScheme>
    <a:extraClrScheme>
      <a:clrScheme name="PGE_PPT_BasicTempArial_042709 2">
        <a:dk1>
          <a:srgbClr val="0082AA"/>
        </a:dk1>
        <a:lt1>
          <a:srgbClr val="FFFFFF"/>
        </a:lt1>
        <a:dk2>
          <a:srgbClr val="FFA100"/>
        </a:dk2>
        <a:lt2>
          <a:srgbClr val="808080"/>
        </a:lt2>
        <a:accent1>
          <a:srgbClr val="0082AA"/>
        </a:accent1>
        <a:accent2>
          <a:srgbClr val="FFA100"/>
        </a:accent2>
        <a:accent3>
          <a:srgbClr val="FFFFFF"/>
        </a:accent3>
        <a:accent4>
          <a:srgbClr val="006E91"/>
        </a:accent4>
        <a:accent5>
          <a:srgbClr val="AAC1D2"/>
        </a:accent5>
        <a:accent6>
          <a:srgbClr val="E79100"/>
        </a:accent6>
        <a:hlink>
          <a:srgbClr val="70A489"/>
        </a:hlink>
        <a:folHlink>
          <a:srgbClr val="CAB575"/>
        </a:folHlink>
      </a:clrScheme>
      <a:clrMap bg1="lt1" tx1="dk1" bg2="lt2" tx2="dk2" accent1="accent1" accent2="accent2" accent3="accent3" accent4="accent4" accent5="accent5" accent6="accent6" hlink="hlink" folHlink="folHlink"/>
    </a:extraClrScheme>
    <a:extraClrScheme>
      <a:clrScheme name="PGE_PPT_BasicTempArial_042709 3">
        <a:dk1>
          <a:srgbClr val="0082AA"/>
        </a:dk1>
        <a:lt1>
          <a:srgbClr val="FFFFFF"/>
        </a:lt1>
        <a:dk2>
          <a:srgbClr val="FFA100"/>
        </a:dk2>
        <a:lt2>
          <a:srgbClr val="00A7C2"/>
        </a:lt2>
        <a:accent1>
          <a:srgbClr val="0082AA"/>
        </a:accent1>
        <a:accent2>
          <a:srgbClr val="FFA100"/>
        </a:accent2>
        <a:accent3>
          <a:srgbClr val="FFFFFF"/>
        </a:accent3>
        <a:accent4>
          <a:srgbClr val="006E91"/>
        </a:accent4>
        <a:accent5>
          <a:srgbClr val="AAC1D2"/>
        </a:accent5>
        <a:accent6>
          <a:srgbClr val="E79100"/>
        </a:accent6>
        <a:hlink>
          <a:srgbClr val="70A489"/>
        </a:hlink>
        <a:folHlink>
          <a:srgbClr val="CAB575"/>
        </a:folHlink>
      </a:clrScheme>
      <a:clrMap bg1="lt1" tx1="dk1" bg2="lt2" tx2="dk2" accent1="accent1" accent2="accent2" accent3="accent3" accent4="accent4" accent5="accent5" accent6="accent6" hlink="hlink" folHlink="folHlink"/>
    </a:extraClrScheme>
    <a:extraClrScheme>
      <a:clrScheme name="PGE_PPT_BasicTempArial_042709 4">
        <a:dk1>
          <a:srgbClr val="0082AA"/>
        </a:dk1>
        <a:lt1>
          <a:srgbClr val="FFFFFF"/>
        </a:lt1>
        <a:dk2>
          <a:srgbClr val="FFA100"/>
        </a:dk2>
        <a:lt2>
          <a:srgbClr val="00A7C2"/>
        </a:lt2>
        <a:accent1>
          <a:srgbClr val="0082AA"/>
        </a:accent1>
        <a:accent2>
          <a:srgbClr val="70A489"/>
        </a:accent2>
        <a:accent3>
          <a:srgbClr val="FFFFFF"/>
        </a:accent3>
        <a:accent4>
          <a:srgbClr val="006E91"/>
        </a:accent4>
        <a:accent5>
          <a:srgbClr val="AAC1D2"/>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PGE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GE_PPT_BasicTempArial_042709">
  <a:themeElements>
    <a:clrScheme name="PGE_PPT_BasicTempArial_042709 4">
      <a:dk1>
        <a:srgbClr val="0082AA"/>
      </a:dk1>
      <a:lt1>
        <a:srgbClr val="FFFFFF"/>
      </a:lt1>
      <a:dk2>
        <a:srgbClr val="FFA100"/>
      </a:dk2>
      <a:lt2>
        <a:srgbClr val="00A7C2"/>
      </a:lt2>
      <a:accent1>
        <a:srgbClr val="0082AA"/>
      </a:accent1>
      <a:accent2>
        <a:srgbClr val="70A489"/>
      </a:accent2>
      <a:accent3>
        <a:srgbClr val="FFFFFF"/>
      </a:accent3>
      <a:accent4>
        <a:srgbClr val="006E91"/>
      </a:accent4>
      <a:accent5>
        <a:srgbClr val="AAC1D2"/>
      </a:accent5>
      <a:accent6>
        <a:srgbClr val="65947C"/>
      </a:accent6>
      <a:hlink>
        <a:srgbClr val="A3A86B"/>
      </a:hlink>
      <a:folHlink>
        <a:srgbClr val="CAB575"/>
      </a:folHlink>
    </a:clrScheme>
    <a:fontScheme name="PGE_PPT_BasicTempArial_042709">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58738" marR="0" indent="0" algn="l" defTabSz="912813"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5F5F5F"/>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58738" marR="0" indent="0" algn="l" defTabSz="912813"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5F5F5F"/>
            </a:solidFill>
            <a:effectLst/>
            <a:latin typeface="Arial" charset="0"/>
          </a:defRPr>
        </a:defPPr>
      </a:lstStyle>
    </a:lnDef>
  </a:objectDefaults>
  <a:extraClrSchemeLst>
    <a:extraClrScheme>
      <a:clrScheme name="PGE_PPT_BasicTempArial_042709 1">
        <a:dk1>
          <a:srgbClr val="0082AA"/>
        </a:dk1>
        <a:lt1>
          <a:srgbClr val="FFFFFF"/>
        </a:lt1>
        <a:dk2>
          <a:srgbClr val="FFA100"/>
        </a:dk2>
        <a:lt2>
          <a:srgbClr val="808080"/>
        </a:lt2>
        <a:accent1>
          <a:srgbClr val="0082AA"/>
        </a:accent1>
        <a:accent2>
          <a:srgbClr val="FFA100"/>
        </a:accent2>
        <a:accent3>
          <a:srgbClr val="FFFFFF"/>
        </a:accent3>
        <a:accent4>
          <a:srgbClr val="006E91"/>
        </a:accent4>
        <a:accent5>
          <a:srgbClr val="AAC1D2"/>
        </a:accent5>
        <a:accent6>
          <a:srgbClr val="E79100"/>
        </a:accent6>
        <a:hlink>
          <a:srgbClr val="FFC766"/>
        </a:hlink>
        <a:folHlink>
          <a:srgbClr val="45C8F5"/>
        </a:folHlink>
      </a:clrScheme>
      <a:clrMap bg1="lt1" tx1="dk1" bg2="lt2" tx2="dk2" accent1="accent1" accent2="accent2" accent3="accent3" accent4="accent4" accent5="accent5" accent6="accent6" hlink="hlink" folHlink="folHlink"/>
    </a:extraClrScheme>
    <a:extraClrScheme>
      <a:clrScheme name="PGE_PPT_BasicTempArial_042709 2">
        <a:dk1>
          <a:srgbClr val="0082AA"/>
        </a:dk1>
        <a:lt1>
          <a:srgbClr val="FFFFFF"/>
        </a:lt1>
        <a:dk2>
          <a:srgbClr val="FFA100"/>
        </a:dk2>
        <a:lt2>
          <a:srgbClr val="808080"/>
        </a:lt2>
        <a:accent1>
          <a:srgbClr val="0082AA"/>
        </a:accent1>
        <a:accent2>
          <a:srgbClr val="FFA100"/>
        </a:accent2>
        <a:accent3>
          <a:srgbClr val="FFFFFF"/>
        </a:accent3>
        <a:accent4>
          <a:srgbClr val="006E91"/>
        </a:accent4>
        <a:accent5>
          <a:srgbClr val="AAC1D2"/>
        </a:accent5>
        <a:accent6>
          <a:srgbClr val="E79100"/>
        </a:accent6>
        <a:hlink>
          <a:srgbClr val="70A489"/>
        </a:hlink>
        <a:folHlink>
          <a:srgbClr val="CAB575"/>
        </a:folHlink>
      </a:clrScheme>
      <a:clrMap bg1="lt1" tx1="dk1" bg2="lt2" tx2="dk2" accent1="accent1" accent2="accent2" accent3="accent3" accent4="accent4" accent5="accent5" accent6="accent6" hlink="hlink" folHlink="folHlink"/>
    </a:extraClrScheme>
    <a:extraClrScheme>
      <a:clrScheme name="PGE_PPT_BasicTempArial_042709 3">
        <a:dk1>
          <a:srgbClr val="0082AA"/>
        </a:dk1>
        <a:lt1>
          <a:srgbClr val="FFFFFF"/>
        </a:lt1>
        <a:dk2>
          <a:srgbClr val="FFA100"/>
        </a:dk2>
        <a:lt2>
          <a:srgbClr val="00A7C2"/>
        </a:lt2>
        <a:accent1>
          <a:srgbClr val="0082AA"/>
        </a:accent1>
        <a:accent2>
          <a:srgbClr val="FFA100"/>
        </a:accent2>
        <a:accent3>
          <a:srgbClr val="FFFFFF"/>
        </a:accent3>
        <a:accent4>
          <a:srgbClr val="006E91"/>
        </a:accent4>
        <a:accent5>
          <a:srgbClr val="AAC1D2"/>
        </a:accent5>
        <a:accent6>
          <a:srgbClr val="E79100"/>
        </a:accent6>
        <a:hlink>
          <a:srgbClr val="70A489"/>
        </a:hlink>
        <a:folHlink>
          <a:srgbClr val="CAB575"/>
        </a:folHlink>
      </a:clrScheme>
      <a:clrMap bg1="lt1" tx1="dk1" bg2="lt2" tx2="dk2" accent1="accent1" accent2="accent2" accent3="accent3" accent4="accent4" accent5="accent5" accent6="accent6" hlink="hlink" folHlink="folHlink"/>
    </a:extraClrScheme>
    <a:extraClrScheme>
      <a:clrScheme name="PGE_PPT_BasicTempArial_042709 4">
        <a:dk1>
          <a:srgbClr val="0082AA"/>
        </a:dk1>
        <a:lt1>
          <a:srgbClr val="FFFFFF"/>
        </a:lt1>
        <a:dk2>
          <a:srgbClr val="FFA100"/>
        </a:dk2>
        <a:lt2>
          <a:srgbClr val="00A7C2"/>
        </a:lt2>
        <a:accent1>
          <a:srgbClr val="0082AA"/>
        </a:accent1>
        <a:accent2>
          <a:srgbClr val="70A489"/>
        </a:accent2>
        <a:accent3>
          <a:srgbClr val="FFFFFF"/>
        </a:accent3>
        <a:accent4>
          <a:srgbClr val="006E91"/>
        </a:accent4>
        <a:accent5>
          <a:srgbClr val="AAC1D2"/>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GE_PPT_BasicTempArial_042709">
  <a:themeElements>
    <a:clrScheme name="PGE_PPT_BasicTempArial_042709 4">
      <a:dk1>
        <a:srgbClr val="0082AA"/>
      </a:dk1>
      <a:lt1>
        <a:srgbClr val="FFFFFF"/>
      </a:lt1>
      <a:dk2>
        <a:srgbClr val="FFA100"/>
      </a:dk2>
      <a:lt2>
        <a:srgbClr val="00A7C2"/>
      </a:lt2>
      <a:accent1>
        <a:srgbClr val="0082AA"/>
      </a:accent1>
      <a:accent2>
        <a:srgbClr val="70A489"/>
      </a:accent2>
      <a:accent3>
        <a:srgbClr val="FFFFFF"/>
      </a:accent3>
      <a:accent4>
        <a:srgbClr val="006E91"/>
      </a:accent4>
      <a:accent5>
        <a:srgbClr val="AAC1D2"/>
      </a:accent5>
      <a:accent6>
        <a:srgbClr val="65947C"/>
      </a:accent6>
      <a:hlink>
        <a:srgbClr val="A3A86B"/>
      </a:hlink>
      <a:folHlink>
        <a:srgbClr val="CAB575"/>
      </a:folHlink>
    </a:clrScheme>
    <a:fontScheme name="PGE_PPT_BasicTempArial_042709">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58738" marR="0" indent="0" algn="l" defTabSz="912813"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5F5F5F"/>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58738" marR="0" indent="0" algn="l" defTabSz="912813"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5F5F5F"/>
            </a:solidFill>
            <a:effectLst/>
            <a:latin typeface="Arial" charset="0"/>
          </a:defRPr>
        </a:defPPr>
      </a:lstStyle>
    </a:lnDef>
  </a:objectDefaults>
  <a:extraClrSchemeLst>
    <a:extraClrScheme>
      <a:clrScheme name="PGE_PPT_BasicTempArial_042709 1">
        <a:dk1>
          <a:srgbClr val="0082AA"/>
        </a:dk1>
        <a:lt1>
          <a:srgbClr val="FFFFFF"/>
        </a:lt1>
        <a:dk2>
          <a:srgbClr val="FFA100"/>
        </a:dk2>
        <a:lt2>
          <a:srgbClr val="808080"/>
        </a:lt2>
        <a:accent1>
          <a:srgbClr val="0082AA"/>
        </a:accent1>
        <a:accent2>
          <a:srgbClr val="FFA100"/>
        </a:accent2>
        <a:accent3>
          <a:srgbClr val="FFFFFF"/>
        </a:accent3>
        <a:accent4>
          <a:srgbClr val="006E91"/>
        </a:accent4>
        <a:accent5>
          <a:srgbClr val="AAC1D2"/>
        </a:accent5>
        <a:accent6>
          <a:srgbClr val="E79100"/>
        </a:accent6>
        <a:hlink>
          <a:srgbClr val="FFC766"/>
        </a:hlink>
        <a:folHlink>
          <a:srgbClr val="45C8F5"/>
        </a:folHlink>
      </a:clrScheme>
      <a:clrMap bg1="lt1" tx1="dk1" bg2="lt2" tx2="dk2" accent1="accent1" accent2="accent2" accent3="accent3" accent4="accent4" accent5="accent5" accent6="accent6" hlink="hlink" folHlink="folHlink"/>
    </a:extraClrScheme>
    <a:extraClrScheme>
      <a:clrScheme name="PGE_PPT_BasicTempArial_042709 2">
        <a:dk1>
          <a:srgbClr val="0082AA"/>
        </a:dk1>
        <a:lt1>
          <a:srgbClr val="FFFFFF"/>
        </a:lt1>
        <a:dk2>
          <a:srgbClr val="FFA100"/>
        </a:dk2>
        <a:lt2>
          <a:srgbClr val="808080"/>
        </a:lt2>
        <a:accent1>
          <a:srgbClr val="0082AA"/>
        </a:accent1>
        <a:accent2>
          <a:srgbClr val="FFA100"/>
        </a:accent2>
        <a:accent3>
          <a:srgbClr val="FFFFFF"/>
        </a:accent3>
        <a:accent4>
          <a:srgbClr val="006E91"/>
        </a:accent4>
        <a:accent5>
          <a:srgbClr val="AAC1D2"/>
        </a:accent5>
        <a:accent6>
          <a:srgbClr val="E79100"/>
        </a:accent6>
        <a:hlink>
          <a:srgbClr val="70A489"/>
        </a:hlink>
        <a:folHlink>
          <a:srgbClr val="CAB575"/>
        </a:folHlink>
      </a:clrScheme>
      <a:clrMap bg1="lt1" tx1="dk1" bg2="lt2" tx2="dk2" accent1="accent1" accent2="accent2" accent3="accent3" accent4="accent4" accent5="accent5" accent6="accent6" hlink="hlink" folHlink="folHlink"/>
    </a:extraClrScheme>
    <a:extraClrScheme>
      <a:clrScheme name="PGE_PPT_BasicTempArial_042709 3">
        <a:dk1>
          <a:srgbClr val="0082AA"/>
        </a:dk1>
        <a:lt1>
          <a:srgbClr val="FFFFFF"/>
        </a:lt1>
        <a:dk2>
          <a:srgbClr val="FFA100"/>
        </a:dk2>
        <a:lt2>
          <a:srgbClr val="00A7C2"/>
        </a:lt2>
        <a:accent1>
          <a:srgbClr val="0082AA"/>
        </a:accent1>
        <a:accent2>
          <a:srgbClr val="FFA100"/>
        </a:accent2>
        <a:accent3>
          <a:srgbClr val="FFFFFF"/>
        </a:accent3>
        <a:accent4>
          <a:srgbClr val="006E91"/>
        </a:accent4>
        <a:accent5>
          <a:srgbClr val="AAC1D2"/>
        </a:accent5>
        <a:accent6>
          <a:srgbClr val="E79100"/>
        </a:accent6>
        <a:hlink>
          <a:srgbClr val="70A489"/>
        </a:hlink>
        <a:folHlink>
          <a:srgbClr val="CAB575"/>
        </a:folHlink>
      </a:clrScheme>
      <a:clrMap bg1="lt1" tx1="dk1" bg2="lt2" tx2="dk2" accent1="accent1" accent2="accent2" accent3="accent3" accent4="accent4" accent5="accent5" accent6="accent6" hlink="hlink" folHlink="folHlink"/>
    </a:extraClrScheme>
    <a:extraClrScheme>
      <a:clrScheme name="PGE_PPT_BasicTempArial_042709 4">
        <a:dk1>
          <a:srgbClr val="0082AA"/>
        </a:dk1>
        <a:lt1>
          <a:srgbClr val="FFFFFF"/>
        </a:lt1>
        <a:dk2>
          <a:srgbClr val="FFA100"/>
        </a:dk2>
        <a:lt2>
          <a:srgbClr val="00A7C2"/>
        </a:lt2>
        <a:accent1>
          <a:srgbClr val="0082AA"/>
        </a:accent1>
        <a:accent2>
          <a:srgbClr val="70A489"/>
        </a:accent2>
        <a:accent3>
          <a:srgbClr val="FFFFFF"/>
        </a:accent3>
        <a:accent4>
          <a:srgbClr val="006E91"/>
        </a:accent4>
        <a:accent5>
          <a:srgbClr val="AAC1D2"/>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GE_PPT_BasicTempArial_042709">
  <a:themeElements>
    <a:clrScheme name="PGE_PPT_BasicTempArial_042709 4">
      <a:dk1>
        <a:srgbClr val="0082AA"/>
      </a:dk1>
      <a:lt1>
        <a:srgbClr val="FFFFFF"/>
      </a:lt1>
      <a:dk2>
        <a:srgbClr val="FFA100"/>
      </a:dk2>
      <a:lt2>
        <a:srgbClr val="00A7C2"/>
      </a:lt2>
      <a:accent1>
        <a:srgbClr val="0082AA"/>
      </a:accent1>
      <a:accent2>
        <a:srgbClr val="70A489"/>
      </a:accent2>
      <a:accent3>
        <a:srgbClr val="FFFFFF"/>
      </a:accent3>
      <a:accent4>
        <a:srgbClr val="006E91"/>
      </a:accent4>
      <a:accent5>
        <a:srgbClr val="AAC1D2"/>
      </a:accent5>
      <a:accent6>
        <a:srgbClr val="65947C"/>
      </a:accent6>
      <a:hlink>
        <a:srgbClr val="A3A86B"/>
      </a:hlink>
      <a:folHlink>
        <a:srgbClr val="CAB575"/>
      </a:folHlink>
    </a:clrScheme>
    <a:fontScheme name="PGE_PPT_BasicTempArial_042709">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58738" marR="0" indent="0" algn="l" defTabSz="912813"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5F5F5F"/>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58738" marR="0" indent="0" algn="l" defTabSz="912813"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5F5F5F"/>
            </a:solidFill>
            <a:effectLst/>
            <a:latin typeface="Arial" charset="0"/>
          </a:defRPr>
        </a:defPPr>
      </a:lstStyle>
    </a:lnDef>
  </a:objectDefaults>
  <a:extraClrSchemeLst>
    <a:extraClrScheme>
      <a:clrScheme name="PGE_PPT_BasicTempArial_042709 1">
        <a:dk1>
          <a:srgbClr val="0082AA"/>
        </a:dk1>
        <a:lt1>
          <a:srgbClr val="FFFFFF"/>
        </a:lt1>
        <a:dk2>
          <a:srgbClr val="FFA100"/>
        </a:dk2>
        <a:lt2>
          <a:srgbClr val="808080"/>
        </a:lt2>
        <a:accent1>
          <a:srgbClr val="0082AA"/>
        </a:accent1>
        <a:accent2>
          <a:srgbClr val="FFA100"/>
        </a:accent2>
        <a:accent3>
          <a:srgbClr val="FFFFFF"/>
        </a:accent3>
        <a:accent4>
          <a:srgbClr val="006E91"/>
        </a:accent4>
        <a:accent5>
          <a:srgbClr val="AAC1D2"/>
        </a:accent5>
        <a:accent6>
          <a:srgbClr val="E79100"/>
        </a:accent6>
        <a:hlink>
          <a:srgbClr val="FFC766"/>
        </a:hlink>
        <a:folHlink>
          <a:srgbClr val="45C8F5"/>
        </a:folHlink>
      </a:clrScheme>
      <a:clrMap bg1="lt1" tx1="dk1" bg2="lt2" tx2="dk2" accent1="accent1" accent2="accent2" accent3="accent3" accent4="accent4" accent5="accent5" accent6="accent6" hlink="hlink" folHlink="folHlink"/>
    </a:extraClrScheme>
    <a:extraClrScheme>
      <a:clrScheme name="PGE_PPT_BasicTempArial_042709 2">
        <a:dk1>
          <a:srgbClr val="0082AA"/>
        </a:dk1>
        <a:lt1>
          <a:srgbClr val="FFFFFF"/>
        </a:lt1>
        <a:dk2>
          <a:srgbClr val="FFA100"/>
        </a:dk2>
        <a:lt2>
          <a:srgbClr val="808080"/>
        </a:lt2>
        <a:accent1>
          <a:srgbClr val="0082AA"/>
        </a:accent1>
        <a:accent2>
          <a:srgbClr val="FFA100"/>
        </a:accent2>
        <a:accent3>
          <a:srgbClr val="FFFFFF"/>
        </a:accent3>
        <a:accent4>
          <a:srgbClr val="006E91"/>
        </a:accent4>
        <a:accent5>
          <a:srgbClr val="AAC1D2"/>
        </a:accent5>
        <a:accent6>
          <a:srgbClr val="E79100"/>
        </a:accent6>
        <a:hlink>
          <a:srgbClr val="70A489"/>
        </a:hlink>
        <a:folHlink>
          <a:srgbClr val="CAB575"/>
        </a:folHlink>
      </a:clrScheme>
      <a:clrMap bg1="lt1" tx1="dk1" bg2="lt2" tx2="dk2" accent1="accent1" accent2="accent2" accent3="accent3" accent4="accent4" accent5="accent5" accent6="accent6" hlink="hlink" folHlink="folHlink"/>
    </a:extraClrScheme>
    <a:extraClrScheme>
      <a:clrScheme name="PGE_PPT_BasicTempArial_042709 3">
        <a:dk1>
          <a:srgbClr val="0082AA"/>
        </a:dk1>
        <a:lt1>
          <a:srgbClr val="FFFFFF"/>
        </a:lt1>
        <a:dk2>
          <a:srgbClr val="FFA100"/>
        </a:dk2>
        <a:lt2>
          <a:srgbClr val="00A7C2"/>
        </a:lt2>
        <a:accent1>
          <a:srgbClr val="0082AA"/>
        </a:accent1>
        <a:accent2>
          <a:srgbClr val="FFA100"/>
        </a:accent2>
        <a:accent3>
          <a:srgbClr val="FFFFFF"/>
        </a:accent3>
        <a:accent4>
          <a:srgbClr val="006E91"/>
        </a:accent4>
        <a:accent5>
          <a:srgbClr val="AAC1D2"/>
        </a:accent5>
        <a:accent6>
          <a:srgbClr val="E79100"/>
        </a:accent6>
        <a:hlink>
          <a:srgbClr val="70A489"/>
        </a:hlink>
        <a:folHlink>
          <a:srgbClr val="CAB575"/>
        </a:folHlink>
      </a:clrScheme>
      <a:clrMap bg1="lt1" tx1="dk1" bg2="lt2" tx2="dk2" accent1="accent1" accent2="accent2" accent3="accent3" accent4="accent4" accent5="accent5" accent6="accent6" hlink="hlink" folHlink="folHlink"/>
    </a:extraClrScheme>
    <a:extraClrScheme>
      <a:clrScheme name="PGE_PPT_BasicTempArial_042709 4">
        <a:dk1>
          <a:srgbClr val="0082AA"/>
        </a:dk1>
        <a:lt1>
          <a:srgbClr val="FFFFFF"/>
        </a:lt1>
        <a:dk2>
          <a:srgbClr val="FFA100"/>
        </a:dk2>
        <a:lt2>
          <a:srgbClr val="00A7C2"/>
        </a:lt2>
        <a:accent1>
          <a:srgbClr val="0082AA"/>
        </a:accent1>
        <a:accent2>
          <a:srgbClr val="70A489"/>
        </a:accent2>
        <a:accent3>
          <a:srgbClr val="FFFFFF"/>
        </a:accent3>
        <a:accent4>
          <a:srgbClr val="006E91"/>
        </a:accent4>
        <a:accent5>
          <a:srgbClr val="AAC1D2"/>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ヒラギノ角ゴ Pro W3" pitchFamily="-65"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ヒラギノ角ゴ Pro W3" pitchFamily="-65"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PG&amp;E Presentation Template">
  <a:themeElements>
    <a:clrScheme name="Custom 1">
      <a:dk1>
        <a:srgbClr val="0089C4"/>
      </a:dk1>
      <a:lt1>
        <a:srgbClr val="FFFFFF"/>
      </a:lt1>
      <a:dk2>
        <a:srgbClr val="FFA100"/>
      </a:dk2>
      <a:lt2>
        <a:srgbClr val="00A7C2"/>
      </a:lt2>
      <a:accent1>
        <a:srgbClr val="005C78"/>
      </a:accent1>
      <a:accent2>
        <a:srgbClr val="70A489"/>
      </a:accent2>
      <a:accent3>
        <a:srgbClr val="A3A86B"/>
      </a:accent3>
      <a:accent4>
        <a:srgbClr val="CAB575"/>
      </a:accent4>
      <a:accent5>
        <a:srgbClr val="777777"/>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PG&amp;E Presentation Template">
  <a:themeElements>
    <a:clrScheme name="Custom 1">
      <a:dk1>
        <a:srgbClr val="0089C4"/>
      </a:dk1>
      <a:lt1>
        <a:srgbClr val="FFFFFF"/>
      </a:lt1>
      <a:dk2>
        <a:srgbClr val="FFA100"/>
      </a:dk2>
      <a:lt2>
        <a:srgbClr val="00A7C2"/>
      </a:lt2>
      <a:accent1>
        <a:srgbClr val="005C78"/>
      </a:accent1>
      <a:accent2>
        <a:srgbClr val="70A489"/>
      </a:accent2>
      <a:accent3>
        <a:srgbClr val="A3A86B"/>
      </a:accent3>
      <a:accent4>
        <a:srgbClr val="CAB575"/>
      </a:accent4>
      <a:accent5>
        <a:srgbClr val="777777"/>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9525" cap="flat" cmpd="sng" algn="ctr">
          <a:solidFill>
            <a:srgbClr val="FFFF00"/>
          </a:solidFill>
          <a:prstDash val="solid"/>
          <a:round/>
          <a:headEnd type="none" w="med" len="med"/>
          <a:tailEnd type="none" w="med" len="med"/>
        </a:ln>
        <a:effectLst/>
        <a:extLst/>
      </a:spPr>
      <a:bodyPr vert="horz" wrap="none" lIns="63679" tIns="31839" rIns="63679" bIns="31839" numCol="1" rtlCol="0" anchor="ctr" anchorCtr="0" compatLnSpc="1">
        <a:prstTxWarp prst="textNoShape">
          <a:avLst/>
        </a:prstTxWarp>
      </a:bodyPr>
      <a:lstStyle>
        <a:defPPr marL="0" marR="0" indent="0" algn="l" defTabSz="914400" rtl="0" eaLnBrk="1" fontAlgn="base" latinLnBrk="0" hangingPunct="1">
          <a:lnSpc>
            <a:spcPct val="90000"/>
          </a:lnSpc>
          <a:spcBef>
            <a:spcPct val="30000"/>
          </a:spcBef>
          <a:spcAft>
            <a:spcPct val="0"/>
          </a:spcAft>
          <a:buClrTx/>
          <a:buSzTx/>
          <a:buFontTx/>
          <a:buNone/>
          <a:tabLst/>
          <a:defRPr dirty="0" smtClean="0"/>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PG&amp;E Presentation Template">
  <a:themeElements>
    <a:clrScheme name="Theme">
      <a:dk1>
        <a:srgbClr val="0089C4"/>
      </a:dk1>
      <a:lt1>
        <a:srgbClr val="FFFFFF"/>
      </a:lt1>
      <a:dk2>
        <a:srgbClr val="FFA100"/>
      </a:dk2>
      <a:lt2>
        <a:srgbClr val="00A7C2"/>
      </a:lt2>
      <a:accent1>
        <a:srgbClr val="005C78"/>
      </a:accent1>
      <a:accent2>
        <a:srgbClr val="70A489"/>
      </a:accent2>
      <a:accent3>
        <a:srgbClr val="A3A86B"/>
      </a:accent3>
      <a:accent4>
        <a:srgbClr val="CAB575"/>
      </a:accent4>
      <a:accent5>
        <a:srgbClr val="777777"/>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B6CA8DA1050F48ADDB384DCC812B85" ma:contentTypeVersion="0" ma:contentTypeDescription="Create a new document." ma:contentTypeScope="" ma:versionID="fc65522fff1c044805d42e86163981f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CC68922-E471-4341-BC5F-5BE0482581ED}">
  <ds:schemaRefs>
    <ds:schemaRef ds:uri="http://schemas.microsoft.com/sharepoint/v3/contenttype/forms"/>
  </ds:schemaRefs>
</ds:datastoreItem>
</file>

<file path=customXml/itemProps2.xml><?xml version="1.0" encoding="utf-8"?>
<ds:datastoreItem xmlns:ds="http://schemas.openxmlformats.org/officeDocument/2006/customXml" ds:itemID="{8145C061-D7EA-4B52-BA7E-EE957F3A0F88}">
  <ds:schemaRefs>
    <ds:schemaRef ds:uri="http://purl.org/dc/dcmitype/"/>
    <ds:schemaRef ds:uri="http://purl.org/dc/elements/1.1/"/>
    <ds:schemaRef ds:uri="http://www.w3.org/XML/1998/namespace"/>
    <ds:schemaRef ds:uri="http://schemas.openxmlformats.org/package/2006/metadata/core-properties"/>
    <ds:schemaRef ds:uri="http://schemas.microsoft.com/office/2006/documentManagement/types"/>
    <ds:schemaRef ds:uri="http://purl.org/dc/terms/"/>
    <ds:schemaRef ds:uri="http://schemas.microsoft.com/office/2006/metadata/properties"/>
  </ds:schemaRefs>
</ds:datastoreItem>
</file>

<file path=customXml/itemProps3.xml><?xml version="1.0" encoding="utf-8"?>
<ds:datastoreItem xmlns:ds="http://schemas.openxmlformats.org/officeDocument/2006/customXml" ds:itemID="{210B59ED-50BF-427E-99AF-4577CDB50E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PG&amp;E Presentation Template v7f</Template>
  <TotalTime>47987</TotalTime>
  <Words>1249</Words>
  <Application>Microsoft Office PowerPoint</Application>
  <PresentationFormat>On-screen Show (4:3)</PresentationFormat>
  <Paragraphs>231</Paragraphs>
  <Slides>21</Slides>
  <Notes>5</Notes>
  <HiddenSlides>0</HiddenSlides>
  <MMClips>0</MMClips>
  <ScaleCrop>false</ScaleCrop>
  <HeadingPairs>
    <vt:vector size="6" baseType="variant">
      <vt:variant>
        <vt:lpstr>Theme</vt:lpstr>
      </vt:variant>
      <vt:variant>
        <vt:i4>20</vt:i4>
      </vt:variant>
      <vt:variant>
        <vt:lpstr>Embedded OLE Servers</vt:lpstr>
      </vt:variant>
      <vt:variant>
        <vt:i4>1</vt:i4>
      </vt:variant>
      <vt:variant>
        <vt:lpstr>Slide Titles</vt:lpstr>
      </vt:variant>
      <vt:variant>
        <vt:i4>21</vt:i4>
      </vt:variant>
    </vt:vector>
  </HeadingPairs>
  <TitlesOfParts>
    <vt:vector size="42" baseType="lpstr">
      <vt:lpstr>PG&amp;E Presentation Template</vt:lpstr>
      <vt:lpstr>PGE_PPT_BasicTempArial_042709</vt:lpstr>
      <vt:lpstr>1_PGE_PPT_BasicTempArial_042709</vt:lpstr>
      <vt:lpstr>2_PGE_PPT_BasicTempArial_042709</vt:lpstr>
      <vt:lpstr>3_PGE_PPT_BasicTempArial_042709</vt:lpstr>
      <vt:lpstr>1_PG&amp;E Presentation Template</vt:lpstr>
      <vt:lpstr>2_PG&amp;E Presentation Template</vt:lpstr>
      <vt:lpstr>3_PG&amp;E Presentation Template</vt:lpstr>
      <vt:lpstr>4_PG&amp;E Presentation Template</vt:lpstr>
      <vt:lpstr>5_PG&amp;E Presentation Template</vt:lpstr>
      <vt:lpstr>pge_presentation_template_v2.0_2010</vt:lpstr>
      <vt:lpstr>6_PG&amp;E Presentation Template</vt:lpstr>
      <vt:lpstr>1_pge_presentation_template_v2.0_2010</vt:lpstr>
      <vt:lpstr>7_PG&amp;E Presentation Template</vt:lpstr>
      <vt:lpstr>8_PG&amp;E Presentation Template</vt:lpstr>
      <vt:lpstr>9_PG&amp;E Presentation Template</vt:lpstr>
      <vt:lpstr>10_PG&amp;E Presentation Template</vt:lpstr>
      <vt:lpstr>11_PG&amp;E Presentation Template</vt:lpstr>
      <vt:lpstr>1_PGE template</vt:lpstr>
      <vt:lpstr>2_PGE template</vt:lpstr>
      <vt:lpstr>Visio.Drawing.11</vt:lpstr>
      <vt:lpstr>PowerPoint Presentation</vt:lpstr>
      <vt:lpstr>PowerPoint Presentation</vt:lpstr>
      <vt:lpstr>PowerPoint Presentation</vt:lpstr>
      <vt:lpstr>PowerPoint Presentation</vt:lpstr>
      <vt:lpstr>Overview of the New Lines of Progression General Construction Gas Department</vt:lpstr>
      <vt:lpstr>PowerPoint Presentation</vt:lpstr>
      <vt:lpstr>PowerPoint Presentation</vt:lpstr>
      <vt:lpstr>PowerPoint Presentation</vt:lpstr>
      <vt:lpstr>Temporary Upgrade Time for Consolidated Classifications</vt:lpstr>
      <vt:lpstr>PowerPoint Presentation</vt:lpstr>
      <vt:lpstr>PowerPoint Presentation</vt:lpstr>
      <vt:lpstr>Tapping Technician</vt:lpstr>
      <vt:lpstr>PowerPoint Presentation</vt:lpstr>
      <vt:lpstr>PowerPoint Presentation</vt:lpstr>
      <vt:lpstr>PowerPoint Presentation</vt:lpstr>
      <vt:lpstr>LOP Illustration</vt:lpstr>
      <vt:lpstr>PowerPoint Presentation</vt:lpstr>
      <vt:lpstr>GC Gas Joint Oversight Committee</vt:lpstr>
      <vt:lpstr>PowerPoint Presentation</vt:lpstr>
      <vt:lpstr>PowerPoint Presentation</vt:lpstr>
      <vt:lpstr>Questions?</vt:lpstr>
    </vt:vector>
  </TitlesOfParts>
  <Company>PG&amp;E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PG&amp;E Presentation Template</dc:title>
  <dc:creator>EEC6@PGE.COM</dc:creator>
  <cp:lastModifiedBy>Allison, Shawn</cp:lastModifiedBy>
  <cp:revision>2210</cp:revision>
  <cp:lastPrinted>2014-08-06T18:42:07Z</cp:lastPrinted>
  <dcterms:created xsi:type="dcterms:W3CDTF">2010-03-08T23:07:16Z</dcterms:created>
  <dcterms:modified xsi:type="dcterms:W3CDTF">2014-10-01T20:49:14Z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0x0101005CB6CA8DA1050F48ADDB384DCC812B85</vt:lpwstr>
  </property>
</Properties>
</file>